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50" r:id="rId1"/>
  </p:sldMasterIdLst>
  <p:notesMasterIdLst>
    <p:notesMasterId r:id="rId2"/>
  </p:notesMasterIdLst>
  <p:sldIdLst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</a:t>
            </a:r>
            <a:r>
              <a:rPr dirty="0" sz="2400" lang="en-US" smtClean="0"/>
              <a:t> Nanthitha</a:t>
            </a:r>
            <a:r>
              <a:rPr dirty="0" sz="2400" lang="en-US" smtClean="0"/>
              <a:t>.</a:t>
            </a:r>
            <a:r>
              <a:rPr dirty="0" sz="2400" lang="en-US" smtClean="0"/>
              <a:t>B</a:t>
            </a:r>
            <a:endParaRPr dirty="0" sz="2400" lang="en-US"/>
          </a:p>
          <a:p>
            <a:r>
              <a:rPr dirty="0" sz="2400" lang="en-US"/>
              <a:t>REGISTER NO	</a:t>
            </a:r>
            <a:r>
              <a:rPr dirty="0" sz="2400" lang="en-US" smtClean="0"/>
              <a:t>:</a:t>
            </a:r>
            <a:r>
              <a:rPr dirty="0" sz="2400" lang="en-US" smtClean="0"/>
              <a:t>3122</a:t>
            </a:r>
            <a:r>
              <a:rPr dirty="0" sz="2400" lang="en-US" smtClean="0"/>
              <a:t>1</a:t>
            </a:r>
            <a:r>
              <a:rPr dirty="0" sz="2400" lang="en-US" smtClean="0"/>
              <a:t>80</a:t>
            </a:r>
            <a:r>
              <a:rPr dirty="0" sz="2400" lang="en-US" smtClean="0"/>
              <a:t>8</a:t>
            </a:r>
            <a:r>
              <a:rPr dirty="0" sz="2400" lang="en-US" smtClean="0"/>
              <a:t>7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:</a:t>
            </a:r>
            <a:r>
              <a:rPr dirty="0" sz="2400" lang="en-US" err="1"/>
              <a:t>B.Com</a:t>
            </a:r>
            <a:r>
              <a:rPr dirty="0" sz="2400" lang="en-US"/>
              <a:t> (General)</a:t>
            </a:r>
          </a:p>
          <a:p>
            <a:r>
              <a:rPr dirty="0" sz="2400" lang="en-US"/>
              <a:t>COLLEGE		:St. Anne’s Arts And Science College</a:t>
            </a:r>
          </a:p>
          <a:p>
            <a:r>
              <a:rPr dirty="0" sz="2400" lang="en-US"/>
              <a:t>NM ID(username</a:t>
            </a:r>
            <a:r>
              <a:rPr sz="2400" lang="en-US"/>
              <a:t>)     </a:t>
            </a:r>
            <a:r>
              <a:rPr sz="2400" lang="en-US" smtClean="0"/>
              <a:t>:</a:t>
            </a:r>
            <a:r>
              <a:rPr dirty="0" sz="2400" lang="en-US"/>
              <a:t>342777591D7A07B9E314F9D24262C4D2</a:t>
            </a:r>
            <a:r>
              <a:rPr dirty="0" sz="2400" lang="en-US"/>
              <a:t>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SAASC LIBRARY</cp:lastModifiedBy>
  <dcterms:created xsi:type="dcterms:W3CDTF">2024-03-28T06:07:22Z</dcterms:created>
  <dcterms:modified xsi:type="dcterms:W3CDTF">2024-09-02T09:20:44Z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efe610092b254b2f9d8de97684ca5437</vt:lpwstr>
  </property>
</Properties>
</file>