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thitha D" initials="ND" lastIdx="1" clrIdx="0">
    <p:extLst>
      <p:ext uri="{19B8F6BF-5375-455C-9EA6-DF929625EA0E}">
        <p15:presenceInfo xmlns:p15="http://schemas.microsoft.com/office/powerpoint/2012/main" userId="4a131e5a2e3f2d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3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79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01661" y="2486530"/>
            <a:ext cx="1101995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/>
              <a:t>NAME: </a:t>
            </a:r>
            <a:r>
              <a:rPr lang="en-IN" sz="2400" b="1" dirty="0"/>
              <a:t>NANTHITHA  D</a:t>
            </a:r>
          </a:p>
          <a:p>
            <a:endParaRPr lang="en-US" sz="2400" b="1" dirty="0"/>
          </a:p>
          <a:p>
            <a:r>
              <a:rPr lang="en-US" sz="2400" b="1" dirty="0"/>
              <a:t>REGISTER NO AND NMID:</a:t>
            </a:r>
            <a:r>
              <a:rPr lang="en-IN" sz="2400" b="1" dirty="0"/>
              <a:t> asbru262422k1663</a:t>
            </a:r>
          </a:p>
          <a:p>
            <a:r>
              <a:rPr lang="en-IN" sz="2400" b="1" dirty="0"/>
              <a:t>[0DF6003B27F84F2B0984FD0233772E67]</a:t>
            </a:r>
          </a:p>
          <a:p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IN" sz="2400" b="1" dirty="0"/>
              <a:t>BSc. COMPUTER SCIENCE </a:t>
            </a:r>
          </a:p>
          <a:p>
            <a:endParaRPr lang="en-US" sz="2400" b="1" dirty="0"/>
          </a:p>
          <a:p>
            <a:r>
              <a:rPr lang="en-US" sz="2400" b="1" dirty="0"/>
              <a:t>COLLEGE</a:t>
            </a:r>
            <a:r>
              <a:rPr lang="en-IN" sz="2400" b="1" dirty="0"/>
              <a:t> : SHRI NEHRU MAHA VIDYALAYA COLLEGE OF ARTS AND SCIENCE </a:t>
            </a:r>
          </a:p>
          <a:p>
            <a:r>
              <a:rPr lang="en-IN" sz="2400" b="1" dirty="0"/>
              <a:t> </a:t>
            </a:r>
          </a:p>
          <a:p>
            <a:r>
              <a:rPr lang="en-IN" sz="2400" b="1" dirty="0"/>
              <a:t>UNIVERSITY : BHARATHIYAR UNIVERSITY </a:t>
            </a:r>
            <a:endParaRPr lang="en-US" sz="2400" b="1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26030" y="1573696"/>
            <a:ext cx="8751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When a user adds a task, it appears instantly in the task 
    list
■Completed tasks are visually marked
■Users can delete tasks or clear all tasks with a button
■Final interface shows an organized, minimal, and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Interactive task manager.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C067369-A21F-CC9C-64F0-071BC3C1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3" y="837859"/>
            <a:ext cx="10681335" cy="880612"/>
          </a:xfrm>
        </p:spPr>
        <p:txBody>
          <a:bodyPr/>
          <a:lstStyle/>
          <a:p>
            <a:r>
              <a:rPr lang="en-IN" dirty="0"/>
              <a:t>CONCLUSION </a:t>
            </a:r>
            <a:br>
              <a:rPr lang="en-IN" dirty="0"/>
            </a:br>
            <a:r>
              <a:rPr lang="en-IN" dirty="0"/>
              <a:t>    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sz="3600" b="0" dirty="0"/>
              <a:t>The</a:t>
            </a:r>
            <a:r>
              <a:rPr lang="en-IN" sz="3600" dirty="0"/>
              <a:t> To-Do List App</a:t>
            </a:r>
            <a:r>
              <a:rPr lang="en-IN" sz="3600" b="0" dirty="0"/>
              <a:t> Is a light weight and interactive project that  helps users manage their daily activities efficiently. It demonstrates the use of </a:t>
            </a:r>
            <a:r>
              <a:rPr lang="en-IN" sz="3600" dirty="0"/>
              <a:t>HTML, CSS, and JavaScript</a:t>
            </a:r>
            <a:r>
              <a:rPr lang="en-IN" sz="3600" b="0" dirty="0"/>
              <a:t> in a real-world project, making it a great beginner-level web development project.</a:t>
            </a:r>
            <a:endParaRPr lang="en-US" sz="36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6A8B31-2F67-C88B-DD72-8C54539B6749}"/>
              </a:ext>
            </a:extLst>
          </p:cNvPr>
          <p:cNvSpPr txBox="1"/>
          <p:nvPr/>
        </p:nvSpPr>
        <p:spPr>
          <a:xfrm>
            <a:off x="2232144" y="3395867"/>
            <a:ext cx="66097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1"/>
            <a:r>
              <a:rPr lang="en-IN" sz="7200" b="1" dirty="0"/>
              <a:t>TO-DO LIST APP</a:t>
            </a:r>
            <a:endParaRPr lang="en-US" sz="7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7261-972E-6ECA-A349-63278797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30" y="800218"/>
            <a:ext cx="10681335" cy="5232202"/>
          </a:xfrm>
        </p:spPr>
        <p:txBody>
          <a:bodyPr anchor="ctr"/>
          <a:lstStyle/>
          <a:p>
            <a:pPr algn="l"/>
            <a:br>
              <a:rPr lang="en-IN" dirty="0"/>
            </a:br>
            <a:r>
              <a:rPr lang="en-IN" dirty="0"/>
              <a:t>PROBLEM STATEMENT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     </a:t>
            </a:r>
            <a:r>
              <a:rPr lang="en-IN" sz="2400" b="0" dirty="0"/>
              <a:t> </a:t>
            </a:r>
            <a:r>
              <a:rPr lang="en-IN" sz="2800" b="0" dirty="0"/>
              <a:t>Many people struggle to keep track of their daily tasks and goals. Traditional methods like paper notes can be inconvenient and easy to misplace. A To-Do List application provides a simple, organized, and interactive way for users to manage their daily tasks, set priorities, and stay productive.</a:t>
            </a:r>
            <a:br>
              <a:rPr lang="en-IN" sz="3600" b="0" dirty="0"/>
            </a:b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53018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6030" y="835542"/>
            <a:ext cx="8169945" cy="53565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IN" sz="4250" spc="-20" dirty="0"/>
            </a:br>
            <a:r>
              <a:rPr lang="en-IN" sz="4250" spc="-20" dirty="0"/>
              <a:t>             </a:t>
            </a:r>
            <a:r>
              <a:rPr lang="en-IN" sz="1800" b="0" spc="-20" dirty="0"/>
              <a:t>The main objective of this project is to create a web-based To-Do List App using HTML, CSS, and JavaScript.
The app allows users to:
 ●    Add tasks
 ●    Mark tasks as completed
 ●    Delete tasks
 ●    View tasks in an organized list
This helps users manage their activities efficiently and boost productivity.</a:t>
            </a:r>
            <a:br>
              <a:rPr lang="en-IN" sz="1800" b="0" spc="-20" dirty="0"/>
            </a:br>
            <a:endParaRPr sz="180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1" y="891794"/>
            <a:ext cx="9724803" cy="41562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IN" sz="3200" spc="5" dirty="0"/>
            </a:br>
            <a:br>
              <a:rPr lang="en-IN" sz="3200" spc="5" dirty="0"/>
            </a:br>
            <a:r>
              <a:rPr lang="en-IN" sz="3200" spc="5" dirty="0"/>
              <a:t>              ■   </a:t>
            </a:r>
            <a:r>
              <a:rPr lang="en-IN" sz="2800" b="0" spc="5" dirty="0"/>
              <a:t>Students managing study schedules
                ■    Professionals tracking work tasks
                ■    Homemakers organizing daily chores
                ■    Anyone who needs a task management tool</a:t>
            </a:r>
            <a:endParaRPr sz="2800" b="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781050"/>
            <a:ext cx="9763125" cy="47686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           TOOLS AND TECHNIQUES</a:t>
            </a: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                   </a:t>
            </a:r>
            <a:r>
              <a:rPr lang="en-IN" sz="2800" spc="10" dirty="0"/>
              <a:t>■</a:t>
            </a:r>
            <a:r>
              <a:rPr lang="en-IN" sz="3600" spc="10" dirty="0"/>
              <a:t>  </a:t>
            </a:r>
            <a:r>
              <a:rPr lang="en-IN" sz="2800" b="0" spc="10" dirty="0"/>
              <a:t>HTML – Structuring the webpage.
                         ■  CSS – Styling and layout.
                         ■  JavaScript – Logic for adding, deleting,</a:t>
            </a:r>
            <a:br>
              <a:rPr lang="en-IN" sz="2800" b="0" spc="10" dirty="0"/>
            </a:br>
            <a:r>
              <a:rPr lang="en-IN" sz="2800" b="0" spc="10" dirty="0"/>
              <a:t>                              marking tasks complete.                 
                         ■   Browser – Running the application.</a:t>
            </a:r>
            <a:endParaRPr sz="2800" b="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5989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        ■ </a:t>
            </a:r>
            <a:r>
              <a:rPr lang="en-IN" sz="2800" b="1" spc="15" dirty="0">
                <a:latin typeface="Trebuchet MS"/>
                <a:cs typeface="Trebuchet MS"/>
              </a:rPr>
              <a:t>Clean and responsive user interface
           </a:t>
            </a:r>
            <a:r>
              <a:rPr lang="en-IN" sz="4000" b="1" spc="15" dirty="0">
                <a:latin typeface="Trebuchet MS"/>
                <a:cs typeface="Trebuchet MS"/>
              </a:rPr>
              <a:t>■</a:t>
            </a:r>
            <a:r>
              <a:rPr lang="en-IN" sz="2800" b="1" spc="15" dirty="0">
                <a:latin typeface="Trebuchet MS"/>
                <a:cs typeface="Trebuchet MS"/>
              </a:rPr>
              <a:t> </a:t>
            </a:r>
            <a:r>
              <a:rPr lang="en-IN" sz="2800" b="1" spc="15" dirty="0" err="1">
                <a:latin typeface="Trebuchet MS"/>
                <a:cs typeface="Trebuchet MS"/>
              </a:rPr>
              <a:t>Centered</a:t>
            </a:r>
            <a:r>
              <a:rPr lang="en-IN" sz="2800" b="1" spc="15" dirty="0">
                <a:latin typeface="Trebuchet MS"/>
                <a:cs typeface="Trebuchet MS"/>
              </a:rPr>
              <a:t> task box with a neat layout
           </a:t>
            </a:r>
            <a:r>
              <a:rPr lang="en-IN" sz="4000" b="1" spc="15" dirty="0">
                <a:latin typeface="Trebuchet MS"/>
                <a:cs typeface="Trebuchet MS"/>
              </a:rPr>
              <a:t>■</a:t>
            </a:r>
            <a:r>
              <a:rPr lang="en-IN" sz="2800" b="1" spc="15" dirty="0">
                <a:latin typeface="Trebuchet MS"/>
                <a:cs typeface="Trebuchet MS"/>
              </a:rPr>
              <a:t> Input field to add new tasks
           </a:t>
            </a:r>
            <a:r>
              <a:rPr lang="en-IN" sz="4000" b="1" spc="15" dirty="0">
                <a:latin typeface="Trebuchet MS"/>
                <a:cs typeface="Trebuchet MS"/>
              </a:rPr>
              <a:t>■</a:t>
            </a:r>
            <a:r>
              <a:rPr lang="en-IN" sz="2800" b="1" spc="15" dirty="0">
                <a:latin typeface="Trebuchet MS"/>
                <a:cs typeface="Trebuchet MS"/>
              </a:rPr>
              <a:t> Task list displayed dynamically
           </a:t>
            </a:r>
            <a:r>
              <a:rPr lang="en-IN" sz="4000" b="1" spc="15" dirty="0">
                <a:latin typeface="Trebuchet MS"/>
                <a:cs typeface="Trebuchet MS"/>
              </a:rPr>
              <a:t>■</a:t>
            </a:r>
            <a:r>
              <a:rPr lang="en-IN" sz="2800" b="1" spc="15" dirty="0">
                <a:latin typeface="Trebuchet MS"/>
                <a:cs typeface="Trebuchet MS"/>
              </a:rPr>
              <a:t>  Completed tasks shown with a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spc="15" dirty="0">
                <a:latin typeface="Trebuchet MS"/>
                <a:cs typeface="Trebuchet MS"/>
              </a:rPr>
              <a:t>                strikethrough style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924425"/>
          </a:xfrm>
        </p:spPr>
        <p:txBody>
          <a:bodyPr/>
          <a:lstStyle/>
          <a:p>
            <a:pPr algn="l" rtl="0"/>
            <a:r>
              <a:rPr lang="en-IN" dirty="0"/>
              <a:t>FEATURES AND FUNCTIONALITY</a:t>
            </a:r>
            <a:br>
              <a:rPr lang="en-IN" dirty="0"/>
            </a:br>
            <a:r>
              <a:rPr lang="en-IN" dirty="0"/>
              <a:t>            </a:t>
            </a:r>
            <a:r>
              <a:rPr lang="en-IN" sz="2800" b="0" dirty="0"/>
              <a:t>■</a:t>
            </a:r>
            <a:r>
              <a:rPr lang="en-IN" dirty="0"/>
              <a:t>  </a:t>
            </a:r>
            <a:r>
              <a:rPr lang="en-IN" sz="2800" b="0" dirty="0"/>
              <a:t>Add new tasks with a simple Input box</a:t>
            </a:r>
            <a:br>
              <a:rPr lang="en-IN" sz="2800" b="0" dirty="0"/>
            </a:br>
            <a:r>
              <a:rPr lang="en-IN" sz="2800" b="0" dirty="0"/>
              <a:t>      </a:t>
            </a:r>
            <a:br>
              <a:rPr lang="en-IN" sz="2800" b="0" dirty="0"/>
            </a:br>
            <a:r>
              <a:rPr lang="en-IN" sz="2800" b="0" dirty="0"/>
              <a:t>                     ■   Mark tasks are completed </a:t>
            </a:r>
            <a:br>
              <a:rPr lang="en-IN" sz="2800" b="0" dirty="0"/>
            </a:br>
            <a:r>
              <a:rPr lang="en-IN" sz="2800" b="0" dirty="0"/>
              <a:t>    </a:t>
            </a:r>
            <a:br>
              <a:rPr lang="en-IN" sz="2800" b="0" dirty="0"/>
            </a:br>
            <a:r>
              <a:rPr lang="en-IN" sz="2800" b="0" dirty="0"/>
              <a:t>                     ■     Delete tasks from the list</a:t>
            </a:r>
            <a:br>
              <a:rPr lang="en-IN" sz="2800" b="0" dirty="0"/>
            </a:br>
            <a:r>
              <a:rPr lang="en-IN" sz="2800" b="0" dirty="0"/>
              <a:t>  </a:t>
            </a:r>
            <a:br>
              <a:rPr lang="en-IN" sz="2800" b="0" dirty="0"/>
            </a:br>
            <a:r>
              <a:rPr lang="en-IN" sz="2800" b="0" dirty="0"/>
              <a:t>                     ■   Clear all tasks option</a:t>
            </a:r>
            <a:br>
              <a:rPr lang="en-IN" sz="2800" b="0" dirty="0"/>
            </a:br>
            <a:br>
              <a:rPr lang="en-IN" sz="2800" b="0" dirty="0"/>
            </a:br>
            <a:r>
              <a:rPr lang="en-IN" sz="2800" b="0" dirty="0"/>
              <a:t>                     ■   User-friendly and responsive design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 PROBLEM STATEMENT              Many people struggle to keep track of their daily tasks and goals. Traditional methods like paper notes can be inconvenient and easy to misplace. A To-Do List application provides a simple, organized, and interactive way for users to manage their daily tasks, set priorities, and stay productive. </vt:lpstr>
      <vt:lpstr>PROJECT OVERVIEW              The main objective of this project is to create a web-based To-Do List App using HTML, CSS, and JavaScript.
The app allows users to:
 ●    Add tasks
 ●    Mark tasks as completed
 ●    Delete tasks
 ●    View tasks in an organized list
This helps users manage their activities efficiently and boost productivity. </vt:lpstr>
      <vt:lpstr>WHO ARE THE END USERS?                ■   Students managing study schedules
                ■    Professionals tracking work tasks
                ■    Homemakers organizing daily chores
                ■    Anyone who needs a task management tool</vt:lpstr>
      <vt:lpstr>           TOOLS AND TECHNIQUES                     ■  HTML – Structuring the webpage.
                         ■  CSS – Styling and layout.
                         ■  JavaScript – Logic for adding, deleting,                               marking tasks complete.                 
                         ■   Browser – Running the application.</vt:lpstr>
      <vt:lpstr>PowerPoint Presentation</vt:lpstr>
      <vt:lpstr>FEATURES AND FUNCTIONALITY             ■  Add new tasks with a simple Input box                             ■   Mark tasks are completed                            ■     Delete tasks from the list                         ■   Clear all tasks option                       ■   User-friendly and responsive design </vt:lpstr>
      <vt:lpstr>RESULTS AND SCREENSHOTS</vt:lpstr>
      <vt:lpstr>CONCLUSION               The To-Do List App Is a light weight and interactive project that  helps users manage their daily activities efficiently. It demonstrates the use of HTML, CSS, and JavaScript in a real-world project, making it a great beginner-level web development project.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Nanthitha D</cp:lastModifiedBy>
  <cp:revision>31</cp:revision>
  <dcterms:created xsi:type="dcterms:W3CDTF">2024-03-29T15:07:22Z</dcterms:created>
  <dcterms:modified xsi:type="dcterms:W3CDTF">2025-08-30T09:23:44Z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