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8794" y="1091190"/>
            <a:ext cx="16219169" cy="1381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2734" y="3414852"/>
            <a:ext cx="7499997" cy="2998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8.png" /><Relationship Id="rId4" Type="http://schemas.openxmlformats.org/officeDocument/2006/relationships/image" Target="../media/image7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12.png" /><Relationship Id="rId4" Type="http://schemas.openxmlformats.org/officeDocument/2006/relationships/image" Target="../media/image1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7.png" /><Relationship Id="rId5" Type="http://schemas.openxmlformats.org/officeDocument/2006/relationships/image" Target="../media/image16.png" /><Relationship Id="rId4" Type="http://schemas.openxmlformats.org/officeDocument/2006/relationships/image" Target="../media/image15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18.jp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2.png" /><Relationship Id="rId5" Type="http://schemas.openxmlformats.org/officeDocument/2006/relationships/image" Target="../media/image21.png" /><Relationship Id="rId4" Type="http://schemas.openxmlformats.org/officeDocument/2006/relationships/image" Target="../media/image20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 /><Relationship Id="rId2" Type="http://schemas.openxmlformats.org/officeDocument/2006/relationships/image" Target="../media/image23.jp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7.png" /><Relationship Id="rId5" Type="http://schemas.openxmlformats.org/officeDocument/2006/relationships/image" Target="../media/image26.png" /><Relationship Id="rId4" Type="http://schemas.openxmlformats.org/officeDocument/2006/relationships/image" Target="../media/image25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rwebsite.com/" TargetMode="External" /><Relationship Id="rId2" Type="http://schemas.openxmlformats.org/officeDocument/2006/relationships/hyperlink" Target="mailto:youremail@email.com" TargetMode="Externa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7580" y="3014205"/>
            <a:ext cx="14232890" cy="37858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indent="2141220">
              <a:lnSpc>
                <a:spcPts val="14780"/>
              </a:lnSpc>
              <a:spcBef>
                <a:spcPts val="434"/>
              </a:spcBef>
            </a:pPr>
            <a:r>
              <a:rPr sz="12350" spc="-135" dirty="0">
                <a:latin typeface="Cambria"/>
                <a:cs typeface="Cambria"/>
              </a:rPr>
              <a:t>Identifying</a:t>
            </a:r>
            <a:r>
              <a:rPr sz="12350" spc="-470" dirty="0">
                <a:latin typeface="Cambria"/>
                <a:cs typeface="Cambria"/>
              </a:rPr>
              <a:t> </a:t>
            </a:r>
            <a:r>
              <a:rPr sz="12350" spc="-25" dirty="0">
                <a:latin typeface="Cambria"/>
                <a:cs typeface="Cambria"/>
              </a:rPr>
              <a:t>and </a:t>
            </a:r>
            <a:r>
              <a:rPr sz="12350" spc="-265" dirty="0">
                <a:latin typeface="Cambria"/>
                <a:cs typeface="Cambria"/>
              </a:rPr>
              <a:t>Preventing</a:t>
            </a:r>
            <a:r>
              <a:rPr sz="12350" spc="-355" dirty="0">
                <a:latin typeface="Cambria"/>
                <a:cs typeface="Cambria"/>
              </a:rPr>
              <a:t> </a:t>
            </a:r>
            <a:r>
              <a:rPr sz="12350" spc="105" dirty="0">
                <a:latin typeface="Cambria"/>
                <a:cs typeface="Cambria"/>
              </a:rPr>
              <a:t>SMS</a:t>
            </a:r>
            <a:r>
              <a:rPr sz="12350" spc="-350" dirty="0">
                <a:latin typeface="Cambria"/>
                <a:cs typeface="Cambria"/>
              </a:rPr>
              <a:t> </a:t>
            </a:r>
            <a:r>
              <a:rPr sz="12350" spc="-30" dirty="0">
                <a:latin typeface="Cambria"/>
                <a:cs typeface="Cambria"/>
              </a:rPr>
              <a:t>Spam</a:t>
            </a:r>
            <a:endParaRPr sz="1235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08"/>
                </a:moveTo>
                <a:lnTo>
                  <a:pt x="3380981" y="526808"/>
                </a:lnTo>
                <a:lnTo>
                  <a:pt x="3399371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91" y="321322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37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74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48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69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40" y="271729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81"/>
                </a:lnTo>
                <a:lnTo>
                  <a:pt x="3288881" y="526808"/>
                </a:lnTo>
                <a:lnTo>
                  <a:pt x="0" y="526808"/>
                </a:lnTo>
                <a:lnTo>
                  <a:pt x="0" y="574433"/>
                </a:lnTo>
                <a:lnTo>
                  <a:pt x="3229521" y="574433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71" y="1009789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34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84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69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36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13" y="2162441"/>
                </a:lnTo>
                <a:lnTo>
                  <a:pt x="1325003" y="2137587"/>
                </a:lnTo>
                <a:lnTo>
                  <a:pt x="1371765" y="2112137"/>
                </a:lnTo>
                <a:lnTo>
                  <a:pt x="1417955" y="2086305"/>
                </a:lnTo>
                <a:lnTo>
                  <a:pt x="1463903" y="2059914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37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64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86" y="1051585"/>
                </a:lnTo>
                <a:lnTo>
                  <a:pt x="3013252" y="835710"/>
                </a:lnTo>
                <a:lnTo>
                  <a:pt x="3088195" y="768654"/>
                </a:lnTo>
                <a:lnTo>
                  <a:pt x="3126016" y="735418"/>
                </a:lnTo>
                <a:lnTo>
                  <a:pt x="3164103" y="702424"/>
                </a:lnTo>
                <a:lnTo>
                  <a:pt x="3202482" y="669759"/>
                </a:lnTo>
                <a:lnTo>
                  <a:pt x="3241167" y="637438"/>
                </a:lnTo>
                <a:lnTo>
                  <a:pt x="3280168" y="605548"/>
                </a:lnTo>
                <a:lnTo>
                  <a:pt x="3319132" y="574433"/>
                </a:lnTo>
                <a:lnTo>
                  <a:pt x="18287988" y="574433"/>
                </a:lnTo>
                <a:lnTo>
                  <a:pt x="18287988" y="526808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892605"/>
            <a:ext cx="18288000" cy="2394585"/>
          </a:xfrm>
          <a:custGeom>
            <a:avLst/>
            <a:gdLst/>
            <a:ahLst/>
            <a:cxnLst/>
            <a:rect l="l" t="t" r="r" b="b"/>
            <a:pathLst>
              <a:path w="18288000" h="2394584">
                <a:moveTo>
                  <a:pt x="18287988" y="0"/>
                </a:moveTo>
                <a:lnTo>
                  <a:pt x="18231523" y="5473"/>
                </a:lnTo>
                <a:lnTo>
                  <a:pt x="18154549" y="18605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25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608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42" y="378625"/>
                </a:lnTo>
                <a:lnTo>
                  <a:pt x="17129417" y="404558"/>
                </a:lnTo>
                <a:lnTo>
                  <a:pt x="17082986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4011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803" y="1075753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37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43" y="2123998"/>
                </a:lnTo>
                <a:lnTo>
                  <a:pt x="14932660" y="2147773"/>
                </a:lnTo>
                <a:lnTo>
                  <a:pt x="14890179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95" y="2391841"/>
                </a:lnTo>
                <a:lnTo>
                  <a:pt x="14309179" y="2394394"/>
                </a:lnTo>
                <a:lnTo>
                  <a:pt x="14492897" y="2394394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24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87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40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56" y="1148930"/>
                </a:lnTo>
                <a:lnTo>
                  <a:pt x="16270364" y="1083856"/>
                </a:lnTo>
                <a:lnTo>
                  <a:pt x="16308527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96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80" y="424751"/>
                </a:lnTo>
                <a:lnTo>
                  <a:pt x="17248683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34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27" y="156133"/>
                </a:lnTo>
                <a:lnTo>
                  <a:pt x="17873434" y="141363"/>
                </a:lnTo>
                <a:lnTo>
                  <a:pt x="17921542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61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87" y="61823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2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0" y="3948710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4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5"/>
                  </a:lnTo>
                  <a:lnTo>
                    <a:pt x="567516" y="3674095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300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9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9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3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2" y="1994884"/>
                  </a:lnTo>
                  <a:lnTo>
                    <a:pt x="1967543" y="1955762"/>
                  </a:lnTo>
                  <a:lnTo>
                    <a:pt x="1995561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6"/>
                  </a:lnTo>
                  <a:lnTo>
                    <a:pt x="2108266" y="1761379"/>
                  </a:lnTo>
                  <a:lnTo>
                    <a:pt x="2136639" y="1722826"/>
                  </a:lnTo>
                  <a:lnTo>
                    <a:pt x="2165108" y="1684406"/>
                  </a:lnTo>
                  <a:lnTo>
                    <a:pt x="2193679" y="1646131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6" y="1494700"/>
                  </a:lnTo>
                  <a:lnTo>
                    <a:pt x="2338349" y="1457316"/>
                  </a:lnTo>
                  <a:lnTo>
                    <a:pt x="2367701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4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0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4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5" y="510429"/>
                  </a:lnTo>
                  <a:lnTo>
                    <a:pt x="3319673" y="484237"/>
                  </a:lnTo>
                  <a:lnTo>
                    <a:pt x="3357197" y="458590"/>
                  </a:lnTo>
                  <a:lnTo>
                    <a:pt x="3395117" y="433501"/>
                  </a:lnTo>
                  <a:lnTo>
                    <a:pt x="3433439" y="408980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899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4" y="179915"/>
                  </a:lnTo>
                  <a:lnTo>
                    <a:pt x="3927584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7" y="116888"/>
                  </a:lnTo>
                  <a:lnTo>
                    <a:pt x="4107796" y="102969"/>
                  </a:lnTo>
                  <a:lnTo>
                    <a:pt x="4154171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8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3" y="7266"/>
                  </a:lnTo>
                  <a:lnTo>
                    <a:pt x="4649192" y="2290"/>
                  </a:lnTo>
                  <a:lnTo>
                    <a:pt x="4678711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548843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37212" y="1190497"/>
            <a:ext cx="1853361" cy="39293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85237" y="1628648"/>
            <a:ext cx="1780146" cy="31530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9505" y="2066798"/>
            <a:ext cx="1945744" cy="39293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489"/>
              </a:spcBef>
            </a:pPr>
            <a:r>
              <a:rPr sz="3150" spc="-55" dirty="0">
                <a:latin typeface="Verdana"/>
                <a:cs typeface="Verdana"/>
              </a:rPr>
              <a:t>SMS</a:t>
            </a:r>
            <a:r>
              <a:rPr sz="3150" spc="-215" dirty="0">
                <a:latin typeface="Verdana"/>
                <a:cs typeface="Verdana"/>
              </a:rPr>
              <a:t> </a:t>
            </a:r>
            <a:r>
              <a:rPr sz="3150" spc="65" dirty="0">
                <a:latin typeface="Verdana"/>
                <a:cs typeface="Verdana"/>
              </a:rPr>
              <a:t>spam</a:t>
            </a:r>
            <a:r>
              <a:rPr sz="3150" spc="-215" dirty="0">
                <a:latin typeface="Verdana"/>
                <a:cs typeface="Verdana"/>
              </a:rPr>
              <a:t> </a:t>
            </a:r>
            <a:r>
              <a:rPr sz="3150" spc="-75" dirty="0">
                <a:latin typeface="Verdana"/>
                <a:cs typeface="Verdana"/>
              </a:rPr>
              <a:t>is</a:t>
            </a:r>
            <a:r>
              <a:rPr sz="3150" spc="-210" dirty="0">
                <a:latin typeface="Verdana"/>
                <a:cs typeface="Verdana"/>
              </a:rPr>
              <a:t> </a:t>
            </a:r>
            <a:r>
              <a:rPr sz="3150" spc="-45" dirty="0">
                <a:latin typeface="Verdana"/>
                <a:cs typeface="Verdana"/>
              </a:rPr>
              <a:t>a</a:t>
            </a:r>
            <a:r>
              <a:rPr sz="3150" spc="-215" dirty="0">
                <a:latin typeface="Verdana"/>
                <a:cs typeface="Verdana"/>
              </a:rPr>
              <a:t> </a:t>
            </a:r>
            <a:r>
              <a:rPr sz="3150" spc="65" dirty="0">
                <a:latin typeface="Verdana"/>
                <a:cs typeface="Verdana"/>
              </a:rPr>
              <a:t>growing</a:t>
            </a:r>
            <a:r>
              <a:rPr sz="3150" spc="-210" dirty="0">
                <a:latin typeface="Verdana"/>
                <a:cs typeface="Verdana"/>
              </a:rPr>
              <a:t> </a:t>
            </a:r>
            <a:r>
              <a:rPr sz="3150" spc="-110" dirty="0">
                <a:latin typeface="Verdana"/>
                <a:cs typeface="Verdana"/>
              </a:rPr>
              <a:t>issue,</a:t>
            </a:r>
            <a:r>
              <a:rPr sz="3150" spc="-215" dirty="0">
                <a:latin typeface="Verdana"/>
                <a:cs typeface="Verdana"/>
              </a:rPr>
              <a:t> </a:t>
            </a:r>
            <a:r>
              <a:rPr sz="3150" spc="75" dirty="0">
                <a:latin typeface="Verdana"/>
                <a:cs typeface="Verdana"/>
              </a:rPr>
              <a:t>with</a:t>
            </a:r>
            <a:r>
              <a:rPr sz="3150" spc="-210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fraudulent</a:t>
            </a:r>
            <a:r>
              <a:rPr sz="3150" spc="-215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messages</a:t>
            </a:r>
            <a:r>
              <a:rPr sz="3150" spc="-210" dirty="0"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000000"/>
                </a:solidFill>
                <a:latin typeface="Verdana"/>
                <a:cs typeface="Verdana"/>
              </a:rPr>
              <a:t>targeting</a:t>
            </a:r>
            <a:r>
              <a:rPr sz="3150" spc="-21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150" spc="45" dirty="0">
                <a:latin typeface="Verdana"/>
                <a:cs typeface="Verdana"/>
              </a:rPr>
              <a:t>unsuspecting </a:t>
            </a:r>
            <a:r>
              <a:rPr sz="3150" spc="-125" dirty="0">
                <a:latin typeface="Verdana"/>
                <a:cs typeface="Verdana"/>
              </a:rPr>
              <a:t>users.</a:t>
            </a:r>
            <a:r>
              <a:rPr sz="3150" spc="-195" dirty="0">
                <a:latin typeface="Verdana"/>
                <a:cs typeface="Verdana"/>
              </a:rPr>
              <a:t> </a:t>
            </a:r>
            <a:r>
              <a:rPr sz="3150" spc="-50" dirty="0">
                <a:latin typeface="Verdana"/>
                <a:cs typeface="Verdana"/>
              </a:rPr>
              <a:t>This</a:t>
            </a:r>
            <a:r>
              <a:rPr sz="3150" spc="-195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presentation</a:t>
            </a:r>
            <a:r>
              <a:rPr sz="3150" spc="-195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will</a:t>
            </a:r>
            <a:r>
              <a:rPr sz="3150" spc="-195" dirty="0">
                <a:latin typeface="Verdana"/>
                <a:cs typeface="Verdana"/>
              </a:rPr>
              <a:t> </a:t>
            </a:r>
            <a:r>
              <a:rPr sz="3150" spc="-30" dirty="0">
                <a:latin typeface="Verdana"/>
                <a:cs typeface="Verdana"/>
              </a:rPr>
              <a:t>explore</a:t>
            </a:r>
            <a:r>
              <a:rPr sz="3150" spc="-195" dirty="0">
                <a:latin typeface="Verdana"/>
                <a:cs typeface="Verdana"/>
              </a:rPr>
              <a:t> </a:t>
            </a:r>
            <a:r>
              <a:rPr sz="3150" spc="55" dirty="0">
                <a:latin typeface="Verdana"/>
                <a:cs typeface="Verdana"/>
              </a:rPr>
              <a:t>the</a:t>
            </a:r>
            <a:r>
              <a:rPr sz="3150" spc="-190" dirty="0">
                <a:latin typeface="Verdana"/>
                <a:cs typeface="Verdana"/>
              </a:rPr>
              <a:t> </a:t>
            </a:r>
            <a:r>
              <a:rPr sz="3150" spc="70" dirty="0">
                <a:solidFill>
                  <a:srgbClr val="000000"/>
                </a:solidFill>
                <a:latin typeface="Verdana"/>
                <a:cs typeface="Verdana"/>
              </a:rPr>
              <a:t>methods</a:t>
            </a:r>
            <a:r>
              <a:rPr sz="3150" spc="-19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used</a:t>
            </a:r>
            <a:r>
              <a:rPr sz="3150" spc="-195" dirty="0">
                <a:latin typeface="Verdana"/>
                <a:cs typeface="Verdana"/>
              </a:rPr>
              <a:t> </a:t>
            </a:r>
            <a:r>
              <a:rPr sz="3150" spc="-40" dirty="0">
                <a:latin typeface="Verdana"/>
                <a:cs typeface="Verdana"/>
              </a:rPr>
              <a:t>by</a:t>
            </a:r>
            <a:r>
              <a:rPr sz="3150" spc="-195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spammers</a:t>
            </a:r>
            <a:r>
              <a:rPr sz="3150" spc="-195" dirty="0">
                <a:latin typeface="Verdana"/>
                <a:cs typeface="Verdana"/>
              </a:rPr>
              <a:t> </a:t>
            </a:r>
            <a:r>
              <a:rPr sz="3150" spc="75" dirty="0">
                <a:latin typeface="Verdana"/>
                <a:cs typeface="Verdana"/>
              </a:rPr>
              <a:t>and</a:t>
            </a:r>
            <a:r>
              <a:rPr sz="3150" spc="-195" dirty="0">
                <a:latin typeface="Verdana"/>
                <a:cs typeface="Verdana"/>
              </a:rPr>
              <a:t> </a:t>
            </a:r>
            <a:r>
              <a:rPr sz="3150" spc="-10" dirty="0">
                <a:latin typeface="Verdana"/>
                <a:cs typeface="Verdana"/>
              </a:rPr>
              <a:t>provide </a:t>
            </a:r>
            <a:r>
              <a:rPr sz="3150" spc="-40" dirty="0">
                <a:solidFill>
                  <a:srgbClr val="000000"/>
                </a:solidFill>
                <a:latin typeface="Verdana"/>
                <a:cs typeface="Verdana"/>
              </a:rPr>
              <a:t>strategies</a:t>
            </a:r>
            <a:r>
              <a:rPr sz="3150" spc="-21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to</a:t>
            </a:r>
            <a:r>
              <a:rPr sz="3150" spc="-204" dirty="0">
                <a:latin typeface="Verdana"/>
                <a:cs typeface="Verdana"/>
              </a:rPr>
              <a:t> </a:t>
            </a:r>
            <a:r>
              <a:rPr sz="3150" spc="-10" dirty="0">
                <a:latin typeface="Verdana"/>
                <a:cs typeface="Verdana"/>
              </a:rPr>
              <a:t>prevent</a:t>
            </a:r>
            <a:r>
              <a:rPr sz="3150" spc="-210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falling</a:t>
            </a:r>
            <a:r>
              <a:rPr sz="3150" spc="-204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victim</a:t>
            </a:r>
            <a:r>
              <a:rPr sz="3150" spc="-204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to</a:t>
            </a:r>
            <a:r>
              <a:rPr sz="3150" spc="-210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these</a:t>
            </a:r>
            <a:r>
              <a:rPr sz="3150" spc="-204" dirty="0">
                <a:latin typeface="Verdana"/>
                <a:cs typeface="Verdana"/>
              </a:rPr>
              <a:t> </a:t>
            </a:r>
            <a:r>
              <a:rPr sz="3150" spc="-10" dirty="0">
                <a:latin typeface="Verdana"/>
                <a:cs typeface="Verdana"/>
              </a:rPr>
              <a:t>scams.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4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4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9" y="19185"/>
                  </a:lnTo>
                  <a:lnTo>
                    <a:pt x="5040255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0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8" y="117341"/>
                  </a:lnTo>
                  <a:lnTo>
                    <a:pt x="4616500" y="131891"/>
                  </a:lnTo>
                  <a:lnTo>
                    <a:pt x="4571877" y="147134"/>
                  </a:lnTo>
                  <a:lnTo>
                    <a:pt x="4527722" y="163061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4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1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6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3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2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7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2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1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9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6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30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8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9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55728" y="3518230"/>
            <a:ext cx="1869376" cy="27588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39129" y="4365955"/>
            <a:ext cx="1032598" cy="27588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81758" y="5221414"/>
            <a:ext cx="1321650" cy="27767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612734" y="3429749"/>
            <a:ext cx="7324725" cy="25698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60"/>
              </a:spcBef>
            </a:pP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SMS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spam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5" dirty="0">
                <a:solidFill>
                  <a:srgbClr val="332C2C"/>
                </a:solidFill>
                <a:latin typeface="Verdana"/>
                <a:cs typeface="Verdana"/>
              </a:rPr>
              <a:t>involves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latin typeface="Verdana"/>
                <a:cs typeface="Verdana"/>
              </a:rPr>
              <a:t>unsolicited 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sending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promotional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or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fraudulent 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messages,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often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with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intent</a:t>
            </a:r>
            <a:r>
              <a:rPr sz="2750" spc="-160" dirty="0"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of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deceiving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recipients.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These</a:t>
            </a:r>
            <a:r>
              <a:rPr sz="2750" spc="-11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messages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can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be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difﬁcult</a:t>
            </a:r>
            <a:r>
              <a:rPr sz="2750" spc="-170" dirty="0"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identify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pose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security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risks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users.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5532" rIns="0" bIns="0" rtlCol="0">
            <a:spAutoFit/>
          </a:bodyPr>
          <a:lstStyle/>
          <a:p>
            <a:pPr marL="730885">
              <a:lnSpc>
                <a:spcPct val="100000"/>
              </a:lnSpc>
              <a:spcBef>
                <a:spcPts val="100"/>
              </a:spcBef>
            </a:pPr>
            <a:r>
              <a:rPr sz="5550" spc="-105" dirty="0">
                <a:latin typeface="Cambria"/>
                <a:cs typeface="Cambria"/>
              </a:rPr>
              <a:t>Understanding</a:t>
            </a:r>
            <a:r>
              <a:rPr sz="5550" spc="-110" dirty="0">
                <a:latin typeface="Cambria"/>
                <a:cs typeface="Cambria"/>
              </a:rPr>
              <a:t> </a:t>
            </a:r>
            <a:r>
              <a:rPr sz="5550" dirty="0">
                <a:latin typeface="Cambria"/>
                <a:cs typeface="Cambria"/>
              </a:rPr>
              <a:t>SMS</a:t>
            </a:r>
            <a:r>
              <a:rPr sz="5550" spc="-110" dirty="0">
                <a:latin typeface="Cambria"/>
                <a:cs typeface="Cambria"/>
              </a:rPr>
              <a:t> </a:t>
            </a:r>
            <a:r>
              <a:rPr sz="5550" spc="-20" dirty="0">
                <a:latin typeface="Cambria"/>
                <a:cs typeface="Cambria"/>
              </a:rPr>
              <a:t>Spam</a:t>
            </a:r>
            <a:endParaRPr sz="55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2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0" y="3948710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4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5"/>
                  </a:lnTo>
                  <a:lnTo>
                    <a:pt x="567516" y="3674095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300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9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9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3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2" y="1994884"/>
                  </a:lnTo>
                  <a:lnTo>
                    <a:pt x="1967543" y="1955762"/>
                  </a:lnTo>
                  <a:lnTo>
                    <a:pt x="1995561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6"/>
                  </a:lnTo>
                  <a:lnTo>
                    <a:pt x="2108266" y="1761379"/>
                  </a:lnTo>
                  <a:lnTo>
                    <a:pt x="2136639" y="1722826"/>
                  </a:lnTo>
                  <a:lnTo>
                    <a:pt x="2165108" y="1684406"/>
                  </a:lnTo>
                  <a:lnTo>
                    <a:pt x="2193679" y="1646131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6" y="1494700"/>
                  </a:lnTo>
                  <a:lnTo>
                    <a:pt x="2338349" y="1457316"/>
                  </a:lnTo>
                  <a:lnTo>
                    <a:pt x="2367701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4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0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4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5" y="510429"/>
                  </a:lnTo>
                  <a:lnTo>
                    <a:pt x="3319673" y="484237"/>
                  </a:lnTo>
                  <a:lnTo>
                    <a:pt x="3357197" y="458590"/>
                  </a:lnTo>
                  <a:lnTo>
                    <a:pt x="3395117" y="433501"/>
                  </a:lnTo>
                  <a:lnTo>
                    <a:pt x="3433439" y="408980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899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4" y="179915"/>
                  </a:lnTo>
                  <a:lnTo>
                    <a:pt x="3927584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7" y="116888"/>
                  </a:lnTo>
                  <a:lnTo>
                    <a:pt x="4107796" y="102969"/>
                  </a:lnTo>
                  <a:lnTo>
                    <a:pt x="4154171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8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3" y="7266"/>
                  </a:lnTo>
                  <a:lnTo>
                    <a:pt x="4649192" y="2290"/>
                  </a:lnTo>
                  <a:lnTo>
                    <a:pt x="4678711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548843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75844" y="1190497"/>
            <a:ext cx="1703730" cy="392938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1224362" y="1190497"/>
            <a:ext cx="937894" cy="391160"/>
          </a:xfrm>
          <a:custGeom>
            <a:avLst/>
            <a:gdLst/>
            <a:ahLst/>
            <a:cxnLst/>
            <a:rect l="l" t="t" r="r" b="b"/>
            <a:pathLst>
              <a:path w="937895" h="391159">
                <a:moveTo>
                  <a:pt x="43751" y="86817"/>
                </a:moveTo>
                <a:lnTo>
                  <a:pt x="0" y="86817"/>
                </a:lnTo>
                <a:lnTo>
                  <a:pt x="0" y="390982"/>
                </a:lnTo>
                <a:lnTo>
                  <a:pt x="44919" y="390982"/>
                </a:lnTo>
                <a:lnTo>
                  <a:pt x="44919" y="288061"/>
                </a:lnTo>
                <a:lnTo>
                  <a:pt x="191901" y="288061"/>
                </a:lnTo>
                <a:lnTo>
                  <a:pt x="197543" y="283106"/>
                </a:lnTo>
                <a:lnTo>
                  <a:pt x="205857" y="273507"/>
                </a:lnTo>
                <a:lnTo>
                  <a:pt x="114642" y="273507"/>
                </a:lnTo>
                <a:lnTo>
                  <a:pt x="104846" y="272945"/>
                </a:lnTo>
                <a:lnTo>
                  <a:pt x="64447" y="253565"/>
                </a:lnTo>
                <a:lnTo>
                  <a:pt x="45094" y="210670"/>
                </a:lnTo>
                <a:lnTo>
                  <a:pt x="44526" y="199885"/>
                </a:lnTo>
                <a:lnTo>
                  <a:pt x="45094" y="189119"/>
                </a:lnTo>
                <a:lnTo>
                  <a:pt x="58612" y="153417"/>
                </a:lnTo>
                <a:lnTo>
                  <a:pt x="95575" y="128484"/>
                </a:lnTo>
                <a:lnTo>
                  <a:pt x="114642" y="126161"/>
                </a:lnTo>
                <a:lnTo>
                  <a:pt x="205653" y="126161"/>
                </a:lnTo>
                <a:lnTo>
                  <a:pt x="197518" y="116766"/>
                </a:lnTo>
                <a:lnTo>
                  <a:pt x="192672" y="112534"/>
                </a:lnTo>
                <a:lnTo>
                  <a:pt x="43751" y="112534"/>
                </a:lnTo>
                <a:lnTo>
                  <a:pt x="43751" y="86817"/>
                </a:lnTo>
                <a:close/>
              </a:path>
              <a:path w="937895" h="391159">
                <a:moveTo>
                  <a:pt x="191901" y="288061"/>
                </a:moveTo>
                <a:lnTo>
                  <a:pt x="44919" y="288061"/>
                </a:lnTo>
                <a:lnTo>
                  <a:pt x="50431" y="293268"/>
                </a:lnTo>
                <a:lnTo>
                  <a:pt x="88568" y="311883"/>
                </a:lnTo>
                <a:lnTo>
                  <a:pt x="116687" y="315302"/>
                </a:lnTo>
                <a:lnTo>
                  <a:pt x="132392" y="314388"/>
                </a:lnTo>
                <a:lnTo>
                  <a:pt x="174586" y="300659"/>
                </a:lnTo>
                <a:lnTo>
                  <a:pt x="191901" y="288061"/>
                </a:lnTo>
                <a:close/>
              </a:path>
              <a:path w="937895" h="391159">
                <a:moveTo>
                  <a:pt x="205653" y="126161"/>
                </a:moveTo>
                <a:lnTo>
                  <a:pt x="114642" y="126161"/>
                </a:lnTo>
                <a:lnTo>
                  <a:pt x="124420" y="126742"/>
                </a:lnTo>
                <a:lnTo>
                  <a:pt x="133635" y="128484"/>
                </a:lnTo>
                <a:lnTo>
                  <a:pt x="170333" y="153417"/>
                </a:lnTo>
                <a:lnTo>
                  <a:pt x="184161" y="189119"/>
                </a:lnTo>
                <a:lnTo>
                  <a:pt x="184746" y="199885"/>
                </a:lnTo>
                <a:lnTo>
                  <a:pt x="184161" y="210670"/>
                </a:lnTo>
                <a:lnTo>
                  <a:pt x="170333" y="246676"/>
                </a:lnTo>
                <a:lnTo>
                  <a:pt x="133635" y="271260"/>
                </a:lnTo>
                <a:lnTo>
                  <a:pt x="114642" y="273507"/>
                </a:lnTo>
                <a:lnTo>
                  <a:pt x="205857" y="273507"/>
                </a:lnTo>
                <a:lnTo>
                  <a:pt x="226082" y="231938"/>
                </a:lnTo>
                <a:lnTo>
                  <a:pt x="229768" y="199885"/>
                </a:lnTo>
                <a:lnTo>
                  <a:pt x="228846" y="183478"/>
                </a:lnTo>
                <a:lnTo>
                  <a:pt x="226082" y="168033"/>
                </a:lnTo>
                <a:lnTo>
                  <a:pt x="221474" y="153550"/>
                </a:lnTo>
                <a:lnTo>
                  <a:pt x="215023" y="140030"/>
                </a:lnTo>
                <a:lnTo>
                  <a:pt x="206960" y="127671"/>
                </a:lnTo>
                <a:lnTo>
                  <a:pt x="205653" y="126161"/>
                </a:lnTo>
                <a:close/>
              </a:path>
              <a:path w="937895" h="391159">
                <a:moveTo>
                  <a:pt x="116687" y="84759"/>
                </a:moveTo>
                <a:lnTo>
                  <a:pt x="75260" y="92400"/>
                </a:lnTo>
                <a:lnTo>
                  <a:pt x="43751" y="112534"/>
                </a:lnTo>
                <a:lnTo>
                  <a:pt x="192672" y="112534"/>
                </a:lnTo>
                <a:lnTo>
                  <a:pt x="147202" y="88398"/>
                </a:lnTo>
                <a:lnTo>
                  <a:pt x="116687" y="84759"/>
                </a:lnTo>
                <a:close/>
              </a:path>
              <a:path w="937895" h="391159">
                <a:moveTo>
                  <a:pt x="314883" y="86817"/>
                </a:moveTo>
                <a:lnTo>
                  <a:pt x="271132" y="86817"/>
                </a:lnTo>
                <a:lnTo>
                  <a:pt x="271132" y="313347"/>
                </a:lnTo>
                <a:lnTo>
                  <a:pt x="316052" y="313347"/>
                </a:lnTo>
                <a:lnTo>
                  <a:pt x="316052" y="197827"/>
                </a:lnTo>
                <a:lnTo>
                  <a:pt x="317078" y="181868"/>
                </a:lnTo>
                <a:lnTo>
                  <a:pt x="332460" y="146278"/>
                </a:lnTo>
                <a:lnTo>
                  <a:pt x="378548" y="128600"/>
                </a:lnTo>
                <a:lnTo>
                  <a:pt x="393293" y="128600"/>
                </a:lnTo>
                <a:lnTo>
                  <a:pt x="393293" y="113207"/>
                </a:lnTo>
                <a:lnTo>
                  <a:pt x="311531" y="113207"/>
                </a:lnTo>
                <a:lnTo>
                  <a:pt x="314883" y="86817"/>
                </a:lnTo>
                <a:close/>
              </a:path>
              <a:path w="937895" h="391159">
                <a:moveTo>
                  <a:pt x="393293" y="128600"/>
                </a:moveTo>
                <a:lnTo>
                  <a:pt x="379336" y="128600"/>
                </a:lnTo>
                <a:lnTo>
                  <a:pt x="380238" y="128663"/>
                </a:lnTo>
                <a:lnTo>
                  <a:pt x="382320" y="128930"/>
                </a:lnTo>
                <a:lnTo>
                  <a:pt x="386321" y="128993"/>
                </a:lnTo>
                <a:lnTo>
                  <a:pt x="393293" y="128993"/>
                </a:lnTo>
                <a:lnTo>
                  <a:pt x="393293" y="128600"/>
                </a:lnTo>
                <a:close/>
              </a:path>
              <a:path w="937895" h="391159">
                <a:moveTo>
                  <a:pt x="393293" y="84759"/>
                </a:moveTo>
                <a:lnTo>
                  <a:pt x="341428" y="92619"/>
                </a:lnTo>
                <a:lnTo>
                  <a:pt x="311531" y="113207"/>
                </a:lnTo>
                <a:lnTo>
                  <a:pt x="393293" y="113207"/>
                </a:lnTo>
                <a:lnTo>
                  <a:pt x="393293" y="84759"/>
                </a:lnTo>
                <a:close/>
              </a:path>
              <a:path w="937895" h="391159">
                <a:moveTo>
                  <a:pt x="458952" y="0"/>
                </a:moveTo>
                <a:lnTo>
                  <a:pt x="442874" y="0"/>
                </a:lnTo>
                <a:lnTo>
                  <a:pt x="436003" y="2743"/>
                </a:lnTo>
                <a:lnTo>
                  <a:pt x="424688" y="13677"/>
                </a:lnTo>
                <a:lnTo>
                  <a:pt x="421855" y="20383"/>
                </a:lnTo>
                <a:lnTo>
                  <a:pt x="421855" y="36195"/>
                </a:lnTo>
                <a:lnTo>
                  <a:pt x="424649" y="42938"/>
                </a:lnTo>
                <a:lnTo>
                  <a:pt x="430250" y="48539"/>
                </a:lnTo>
                <a:lnTo>
                  <a:pt x="435914" y="54140"/>
                </a:lnTo>
                <a:lnTo>
                  <a:pt x="442810" y="56934"/>
                </a:lnTo>
                <a:lnTo>
                  <a:pt x="459409" y="56934"/>
                </a:lnTo>
                <a:lnTo>
                  <a:pt x="466382" y="54140"/>
                </a:lnTo>
                <a:lnTo>
                  <a:pt x="477316" y="42938"/>
                </a:lnTo>
                <a:lnTo>
                  <a:pt x="479986" y="36195"/>
                </a:lnTo>
                <a:lnTo>
                  <a:pt x="480047" y="19824"/>
                </a:lnTo>
                <a:lnTo>
                  <a:pt x="477189" y="13182"/>
                </a:lnTo>
                <a:lnTo>
                  <a:pt x="471449" y="7912"/>
                </a:lnTo>
                <a:lnTo>
                  <a:pt x="465797" y="2641"/>
                </a:lnTo>
                <a:lnTo>
                  <a:pt x="458952" y="0"/>
                </a:lnTo>
                <a:close/>
              </a:path>
              <a:path w="937895" h="391159">
                <a:moveTo>
                  <a:pt x="473214" y="86817"/>
                </a:moveTo>
                <a:lnTo>
                  <a:pt x="428294" y="86817"/>
                </a:lnTo>
                <a:lnTo>
                  <a:pt x="428294" y="313347"/>
                </a:lnTo>
                <a:lnTo>
                  <a:pt x="473214" y="313347"/>
                </a:lnTo>
                <a:lnTo>
                  <a:pt x="473214" y="86817"/>
                </a:lnTo>
                <a:close/>
              </a:path>
              <a:path w="937895" h="391159">
                <a:moveTo>
                  <a:pt x="697966" y="86817"/>
                </a:moveTo>
                <a:lnTo>
                  <a:pt x="515467" y="86817"/>
                </a:lnTo>
                <a:lnTo>
                  <a:pt x="515467" y="126949"/>
                </a:lnTo>
                <a:lnTo>
                  <a:pt x="636574" y="126949"/>
                </a:lnTo>
                <a:lnTo>
                  <a:pt x="513029" y="283273"/>
                </a:lnTo>
                <a:lnTo>
                  <a:pt x="513029" y="313347"/>
                </a:lnTo>
                <a:lnTo>
                  <a:pt x="700798" y="313347"/>
                </a:lnTo>
                <a:lnTo>
                  <a:pt x="700798" y="273126"/>
                </a:lnTo>
                <a:lnTo>
                  <a:pt x="574776" y="273126"/>
                </a:lnTo>
                <a:lnTo>
                  <a:pt x="697966" y="116293"/>
                </a:lnTo>
                <a:lnTo>
                  <a:pt x="697966" y="86817"/>
                </a:lnTo>
                <a:close/>
              </a:path>
              <a:path w="937895" h="391159">
                <a:moveTo>
                  <a:pt x="826452" y="84759"/>
                </a:moveTo>
                <a:lnTo>
                  <a:pt x="782695" y="93160"/>
                </a:lnTo>
                <a:lnTo>
                  <a:pt x="747018" y="117401"/>
                </a:lnTo>
                <a:lnTo>
                  <a:pt x="723462" y="154026"/>
                </a:lnTo>
                <a:lnTo>
                  <a:pt x="715340" y="199885"/>
                </a:lnTo>
                <a:lnTo>
                  <a:pt x="716285" y="216132"/>
                </a:lnTo>
                <a:lnTo>
                  <a:pt x="730465" y="259448"/>
                </a:lnTo>
                <a:lnTo>
                  <a:pt x="759708" y="292329"/>
                </a:lnTo>
                <a:lnTo>
                  <a:pt x="801165" y="311594"/>
                </a:lnTo>
                <a:lnTo>
                  <a:pt x="834072" y="315302"/>
                </a:lnTo>
                <a:lnTo>
                  <a:pt x="847233" y="314710"/>
                </a:lnTo>
                <a:lnTo>
                  <a:pt x="894761" y="300161"/>
                </a:lnTo>
                <a:lnTo>
                  <a:pt x="925151" y="273507"/>
                </a:lnTo>
                <a:lnTo>
                  <a:pt x="834859" y="273507"/>
                </a:lnTo>
                <a:lnTo>
                  <a:pt x="824006" y="272940"/>
                </a:lnTo>
                <a:lnTo>
                  <a:pt x="787376" y="259402"/>
                </a:lnTo>
                <a:lnTo>
                  <a:pt x="762431" y="225031"/>
                </a:lnTo>
                <a:lnTo>
                  <a:pt x="760945" y="216966"/>
                </a:lnTo>
                <a:lnTo>
                  <a:pt x="936307" y="216966"/>
                </a:lnTo>
                <a:lnTo>
                  <a:pt x="936371" y="206006"/>
                </a:lnTo>
                <a:lnTo>
                  <a:pt x="936498" y="204571"/>
                </a:lnTo>
                <a:lnTo>
                  <a:pt x="936701" y="203073"/>
                </a:lnTo>
                <a:lnTo>
                  <a:pt x="936790" y="193344"/>
                </a:lnTo>
                <a:lnTo>
                  <a:pt x="936383" y="187007"/>
                </a:lnTo>
                <a:lnTo>
                  <a:pt x="935583" y="180898"/>
                </a:lnTo>
                <a:lnTo>
                  <a:pt x="937869" y="179184"/>
                </a:lnTo>
                <a:lnTo>
                  <a:pt x="761199" y="179184"/>
                </a:lnTo>
                <a:lnTo>
                  <a:pt x="762609" y="172059"/>
                </a:lnTo>
                <a:lnTo>
                  <a:pt x="784735" y="139501"/>
                </a:lnTo>
                <a:lnTo>
                  <a:pt x="826452" y="125768"/>
                </a:lnTo>
                <a:lnTo>
                  <a:pt x="913047" y="125768"/>
                </a:lnTo>
                <a:lnTo>
                  <a:pt x="905502" y="116766"/>
                </a:lnTo>
                <a:lnTo>
                  <a:pt x="870300" y="92946"/>
                </a:lnTo>
                <a:lnTo>
                  <a:pt x="841935" y="85669"/>
                </a:lnTo>
                <a:lnTo>
                  <a:pt x="826452" y="84759"/>
                </a:lnTo>
                <a:close/>
              </a:path>
              <a:path w="937895" h="391159">
                <a:moveTo>
                  <a:pt x="899299" y="241579"/>
                </a:moveTo>
                <a:lnTo>
                  <a:pt x="867371" y="267449"/>
                </a:lnTo>
                <a:lnTo>
                  <a:pt x="834859" y="273507"/>
                </a:lnTo>
                <a:lnTo>
                  <a:pt x="925151" y="273507"/>
                </a:lnTo>
                <a:lnTo>
                  <a:pt x="926045" y="272529"/>
                </a:lnTo>
                <a:lnTo>
                  <a:pt x="899299" y="241579"/>
                </a:lnTo>
                <a:close/>
              </a:path>
              <a:path w="937895" h="391159">
                <a:moveTo>
                  <a:pt x="913047" y="125768"/>
                </a:moveTo>
                <a:lnTo>
                  <a:pt x="826452" y="125768"/>
                </a:lnTo>
                <a:lnTo>
                  <a:pt x="836008" y="126324"/>
                </a:lnTo>
                <a:lnTo>
                  <a:pt x="874345" y="145254"/>
                </a:lnTo>
                <a:lnTo>
                  <a:pt x="890905" y="179184"/>
                </a:lnTo>
                <a:lnTo>
                  <a:pt x="935342" y="179184"/>
                </a:lnTo>
                <a:lnTo>
                  <a:pt x="922439" y="140030"/>
                </a:lnTo>
                <a:lnTo>
                  <a:pt x="914642" y="127671"/>
                </a:lnTo>
                <a:lnTo>
                  <a:pt x="913047" y="125768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37395" y="1628648"/>
            <a:ext cx="3108286" cy="315302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2742545" y="1628648"/>
            <a:ext cx="879475" cy="315595"/>
          </a:xfrm>
          <a:custGeom>
            <a:avLst/>
            <a:gdLst/>
            <a:ahLst/>
            <a:cxnLst/>
            <a:rect l="l" t="t" r="r" b="b"/>
            <a:pathLst>
              <a:path w="879475" h="315594">
                <a:moveTo>
                  <a:pt x="44958" y="0"/>
                </a:moveTo>
                <a:lnTo>
                  <a:pt x="0" y="0"/>
                </a:lnTo>
                <a:lnTo>
                  <a:pt x="0" y="313347"/>
                </a:lnTo>
                <a:lnTo>
                  <a:pt x="44958" y="313347"/>
                </a:lnTo>
                <a:lnTo>
                  <a:pt x="44958" y="0"/>
                </a:lnTo>
                <a:close/>
              </a:path>
              <a:path w="879475" h="315594">
                <a:moveTo>
                  <a:pt x="138303" y="0"/>
                </a:moveTo>
                <a:lnTo>
                  <a:pt x="122174" y="0"/>
                </a:lnTo>
                <a:lnTo>
                  <a:pt x="115316" y="2743"/>
                </a:lnTo>
                <a:lnTo>
                  <a:pt x="109601" y="8204"/>
                </a:lnTo>
                <a:lnTo>
                  <a:pt x="104013" y="13677"/>
                </a:lnTo>
                <a:lnTo>
                  <a:pt x="101092" y="20383"/>
                </a:lnTo>
                <a:lnTo>
                  <a:pt x="101092" y="36195"/>
                </a:lnTo>
                <a:lnTo>
                  <a:pt x="103886" y="42938"/>
                </a:lnTo>
                <a:lnTo>
                  <a:pt x="109601" y="48539"/>
                </a:lnTo>
                <a:lnTo>
                  <a:pt x="115189" y="54140"/>
                </a:lnTo>
                <a:lnTo>
                  <a:pt x="122047" y="56934"/>
                </a:lnTo>
                <a:lnTo>
                  <a:pt x="138684" y="56934"/>
                </a:lnTo>
                <a:lnTo>
                  <a:pt x="145669" y="54140"/>
                </a:lnTo>
                <a:lnTo>
                  <a:pt x="156591" y="42938"/>
                </a:lnTo>
                <a:lnTo>
                  <a:pt x="159323" y="36195"/>
                </a:lnTo>
                <a:lnTo>
                  <a:pt x="159385" y="19824"/>
                </a:lnTo>
                <a:lnTo>
                  <a:pt x="156464" y="13182"/>
                </a:lnTo>
                <a:lnTo>
                  <a:pt x="145034" y="2641"/>
                </a:lnTo>
                <a:lnTo>
                  <a:pt x="138303" y="0"/>
                </a:lnTo>
                <a:close/>
              </a:path>
              <a:path w="879475" h="315594">
                <a:moveTo>
                  <a:pt x="152527" y="86817"/>
                </a:moveTo>
                <a:lnTo>
                  <a:pt x="107569" y="86817"/>
                </a:lnTo>
                <a:lnTo>
                  <a:pt x="107569" y="313347"/>
                </a:lnTo>
                <a:lnTo>
                  <a:pt x="152527" y="313347"/>
                </a:lnTo>
                <a:lnTo>
                  <a:pt x="152527" y="86817"/>
                </a:lnTo>
                <a:close/>
              </a:path>
              <a:path w="879475" h="315594">
                <a:moveTo>
                  <a:pt x="258953" y="86817"/>
                </a:moveTo>
                <a:lnTo>
                  <a:pt x="215138" y="86817"/>
                </a:lnTo>
                <a:lnTo>
                  <a:pt x="215138" y="313347"/>
                </a:lnTo>
                <a:lnTo>
                  <a:pt x="260096" y="313347"/>
                </a:lnTo>
                <a:lnTo>
                  <a:pt x="260096" y="194716"/>
                </a:lnTo>
                <a:lnTo>
                  <a:pt x="260594" y="184165"/>
                </a:lnTo>
                <a:lnTo>
                  <a:pt x="277606" y="144546"/>
                </a:lnTo>
                <a:lnTo>
                  <a:pt x="315632" y="127442"/>
                </a:lnTo>
                <a:lnTo>
                  <a:pt x="325374" y="126949"/>
                </a:lnTo>
                <a:lnTo>
                  <a:pt x="412134" y="126949"/>
                </a:lnTo>
                <a:lnTo>
                  <a:pt x="406534" y="118176"/>
                </a:lnTo>
                <a:lnTo>
                  <a:pt x="399554" y="110172"/>
                </a:lnTo>
                <a:lnTo>
                  <a:pt x="258953" y="110172"/>
                </a:lnTo>
                <a:lnTo>
                  <a:pt x="258953" y="86817"/>
                </a:lnTo>
                <a:close/>
              </a:path>
              <a:path w="879475" h="315594">
                <a:moveTo>
                  <a:pt x="412134" y="126949"/>
                </a:moveTo>
                <a:lnTo>
                  <a:pt x="325374" y="126949"/>
                </a:lnTo>
                <a:lnTo>
                  <a:pt x="337849" y="127856"/>
                </a:lnTo>
                <a:lnTo>
                  <a:pt x="348789" y="130581"/>
                </a:lnTo>
                <a:lnTo>
                  <a:pt x="376697" y="159848"/>
                </a:lnTo>
                <a:lnTo>
                  <a:pt x="380238" y="313347"/>
                </a:lnTo>
                <a:lnTo>
                  <a:pt x="425323" y="313347"/>
                </a:lnTo>
                <a:lnTo>
                  <a:pt x="425323" y="183083"/>
                </a:lnTo>
                <a:lnTo>
                  <a:pt x="424561" y="167448"/>
                </a:lnTo>
                <a:lnTo>
                  <a:pt x="422275" y="153139"/>
                </a:lnTo>
                <a:lnTo>
                  <a:pt x="418465" y="140159"/>
                </a:lnTo>
                <a:lnTo>
                  <a:pt x="413131" y="128511"/>
                </a:lnTo>
                <a:lnTo>
                  <a:pt x="412134" y="126949"/>
                </a:lnTo>
                <a:close/>
              </a:path>
              <a:path w="879475" h="315594">
                <a:moveTo>
                  <a:pt x="330581" y="84759"/>
                </a:moveTo>
                <a:lnTo>
                  <a:pt x="286432" y="92785"/>
                </a:lnTo>
                <a:lnTo>
                  <a:pt x="258953" y="110172"/>
                </a:lnTo>
                <a:lnTo>
                  <a:pt x="399554" y="110172"/>
                </a:lnTo>
                <a:lnTo>
                  <a:pt x="356616" y="87472"/>
                </a:lnTo>
                <a:lnTo>
                  <a:pt x="330581" y="84759"/>
                </a:lnTo>
                <a:close/>
              </a:path>
              <a:path w="879475" h="315594">
                <a:moveTo>
                  <a:pt x="708787" y="246456"/>
                </a:moveTo>
                <a:lnTo>
                  <a:pt x="687832" y="282879"/>
                </a:lnTo>
                <a:lnTo>
                  <a:pt x="698027" y="290718"/>
                </a:lnTo>
                <a:lnTo>
                  <a:pt x="708818" y="297434"/>
                </a:lnTo>
                <a:lnTo>
                  <a:pt x="744735" y="310909"/>
                </a:lnTo>
                <a:lnTo>
                  <a:pt x="784098" y="315302"/>
                </a:lnTo>
                <a:lnTo>
                  <a:pt x="798173" y="314802"/>
                </a:lnTo>
                <a:lnTo>
                  <a:pt x="844496" y="302788"/>
                </a:lnTo>
                <a:lnTo>
                  <a:pt x="872577" y="275645"/>
                </a:lnTo>
                <a:lnTo>
                  <a:pt x="873264" y="274002"/>
                </a:lnTo>
                <a:lnTo>
                  <a:pt x="786130" y="274002"/>
                </a:lnTo>
                <a:lnTo>
                  <a:pt x="775960" y="273592"/>
                </a:lnTo>
                <a:lnTo>
                  <a:pt x="737379" y="263651"/>
                </a:lnTo>
                <a:lnTo>
                  <a:pt x="718381" y="253154"/>
                </a:lnTo>
                <a:lnTo>
                  <a:pt x="708787" y="246456"/>
                </a:lnTo>
                <a:close/>
              </a:path>
              <a:path w="879475" h="315594">
                <a:moveTo>
                  <a:pt x="530352" y="0"/>
                </a:moveTo>
                <a:lnTo>
                  <a:pt x="485521" y="0"/>
                </a:lnTo>
                <a:lnTo>
                  <a:pt x="485521" y="313347"/>
                </a:lnTo>
                <a:lnTo>
                  <a:pt x="530352" y="313347"/>
                </a:lnTo>
                <a:lnTo>
                  <a:pt x="530352" y="248793"/>
                </a:lnTo>
                <a:lnTo>
                  <a:pt x="570865" y="211455"/>
                </a:lnTo>
                <a:lnTo>
                  <a:pt x="627773" y="211455"/>
                </a:lnTo>
                <a:lnTo>
                  <a:pt x="611376" y="190766"/>
                </a:lnTo>
                <a:lnTo>
                  <a:pt x="530352" y="190766"/>
                </a:lnTo>
                <a:lnTo>
                  <a:pt x="530352" y="0"/>
                </a:lnTo>
                <a:close/>
              </a:path>
              <a:path w="879475" h="315594">
                <a:moveTo>
                  <a:pt x="627773" y="211455"/>
                </a:moveTo>
                <a:lnTo>
                  <a:pt x="570865" y="211455"/>
                </a:lnTo>
                <a:lnTo>
                  <a:pt x="652526" y="313347"/>
                </a:lnTo>
                <a:lnTo>
                  <a:pt x="708533" y="313347"/>
                </a:lnTo>
                <a:lnTo>
                  <a:pt x="627773" y="211455"/>
                </a:lnTo>
                <a:close/>
              </a:path>
              <a:path w="879475" h="315594">
                <a:moveTo>
                  <a:pt x="789305" y="84759"/>
                </a:moveTo>
                <a:lnTo>
                  <a:pt x="751050" y="89597"/>
                </a:lnTo>
                <a:lnTo>
                  <a:pt x="714904" y="110199"/>
                </a:lnTo>
                <a:lnTo>
                  <a:pt x="697738" y="153111"/>
                </a:lnTo>
                <a:lnTo>
                  <a:pt x="698285" y="162880"/>
                </a:lnTo>
                <a:lnTo>
                  <a:pt x="716407" y="197661"/>
                </a:lnTo>
                <a:lnTo>
                  <a:pt x="757301" y="216382"/>
                </a:lnTo>
                <a:lnTo>
                  <a:pt x="794315" y="223268"/>
                </a:lnTo>
                <a:lnTo>
                  <a:pt x="800973" y="224588"/>
                </a:lnTo>
                <a:lnTo>
                  <a:pt x="834136" y="242557"/>
                </a:lnTo>
                <a:lnTo>
                  <a:pt x="834136" y="255384"/>
                </a:lnTo>
                <a:lnTo>
                  <a:pt x="798756" y="273538"/>
                </a:lnTo>
                <a:lnTo>
                  <a:pt x="786130" y="274002"/>
                </a:lnTo>
                <a:lnTo>
                  <a:pt x="873264" y="274002"/>
                </a:lnTo>
                <a:lnTo>
                  <a:pt x="876268" y="266823"/>
                </a:lnTo>
                <a:lnTo>
                  <a:pt x="878482" y="257292"/>
                </a:lnTo>
                <a:lnTo>
                  <a:pt x="879095" y="248793"/>
                </a:lnTo>
                <a:lnTo>
                  <a:pt x="879186" y="246456"/>
                </a:lnTo>
                <a:lnTo>
                  <a:pt x="878673" y="237596"/>
                </a:lnTo>
                <a:lnTo>
                  <a:pt x="860361" y="203673"/>
                </a:lnTo>
                <a:lnTo>
                  <a:pt x="819277" y="185623"/>
                </a:lnTo>
                <a:lnTo>
                  <a:pt x="789686" y="179768"/>
                </a:lnTo>
                <a:lnTo>
                  <a:pt x="782661" y="178487"/>
                </a:lnTo>
                <a:lnTo>
                  <a:pt x="744220" y="162293"/>
                </a:lnTo>
                <a:lnTo>
                  <a:pt x="742442" y="157835"/>
                </a:lnTo>
                <a:lnTo>
                  <a:pt x="742442" y="144945"/>
                </a:lnTo>
                <a:lnTo>
                  <a:pt x="777378" y="126256"/>
                </a:lnTo>
                <a:lnTo>
                  <a:pt x="789305" y="125768"/>
                </a:lnTo>
                <a:lnTo>
                  <a:pt x="866025" y="125768"/>
                </a:lnTo>
                <a:lnTo>
                  <a:pt x="874649" y="109956"/>
                </a:lnTo>
                <a:lnTo>
                  <a:pt x="832358" y="90525"/>
                </a:lnTo>
                <a:lnTo>
                  <a:pt x="799996" y="85119"/>
                </a:lnTo>
                <a:lnTo>
                  <a:pt x="789305" y="84759"/>
                </a:lnTo>
                <a:close/>
              </a:path>
              <a:path w="879475" h="315594">
                <a:moveTo>
                  <a:pt x="703199" y="86817"/>
                </a:moveTo>
                <a:lnTo>
                  <a:pt x="644398" y="86817"/>
                </a:lnTo>
                <a:lnTo>
                  <a:pt x="530352" y="190766"/>
                </a:lnTo>
                <a:lnTo>
                  <a:pt x="611376" y="190766"/>
                </a:lnTo>
                <a:lnTo>
                  <a:pt x="604139" y="181635"/>
                </a:lnTo>
                <a:lnTo>
                  <a:pt x="703199" y="86817"/>
                </a:lnTo>
                <a:close/>
              </a:path>
              <a:path w="879475" h="315594">
                <a:moveTo>
                  <a:pt x="866025" y="125768"/>
                </a:moveTo>
                <a:lnTo>
                  <a:pt x="789305" y="125768"/>
                </a:lnTo>
                <a:lnTo>
                  <a:pt x="796732" y="126013"/>
                </a:lnTo>
                <a:lnTo>
                  <a:pt x="804148" y="126747"/>
                </a:lnTo>
                <a:lnTo>
                  <a:pt x="844345" y="141100"/>
                </a:lnTo>
                <a:lnTo>
                  <a:pt x="854202" y="147447"/>
                </a:lnTo>
                <a:lnTo>
                  <a:pt x="866025" y="125768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64985" y="2064753"/>
            <a:ext cx="2315248" cy="317347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1224362" y="1190497"/>
            <a:ext cx="937894" cy="391160"/>
          </a:xfrm>
          <a:custGeom>
            <a:avLst/>
            <a:gdLst/>
            <a:ahLst/>
            <a:cxnLst/>
            <a:rect l="l" t="t" r="r" b="b"/>
            <a:pathLst>
              <a:path w="937895" h="391159">
                <a:moveTo>
                  <a:pt x="43751" y="86817"/>
                </a:moveTo>
                <a:lnTo>
                  <a:pt x="0" y="86817"/>
                </a:lnTo>
                <a:lnTo>
                  <a:pt x="0" y="390982"/>
                </a:lnTo>
                <a:lnTo>
                  <a:pt x="44919" y="390982"/>
                </a:lnTo>
                <a:lnTo>
                  <a:pt x="44919" y="288061"/>
                </a:lnTo>
                <a:lnTo>
                  <a:pt x="191901" y="288061"/>
                </a:lnTo>
                <a:lnTo>
                  <a:pt x="197543" y="283106"/>
                </a:lnTo>
                <a:lnTo>
                  <a:pt x="205857" y="273507"/>
                </a:lnTo>
                <a:lnTo>
                  <a:pt x="114642" y="273507"/>
                </a:lnTo>
                <a:lnTo>
                  <a:pt x="104846" y="272945"/>
                </a:lnTo>
                <a:lnTo>
                  <a:pt x="64447" y="253565"/>
                </a:lnTo>
                <a:lnTo>
                  <a:pt x="45094" y="210670"/>
                </a:lnTo>
                <a:lnTo>
                  <a:pt x="44526" y="199885"/>
                </a:lnTo>
                <a:lnTo>
                  <a:pt x="45094" y="189119"/>
                </a:lnTo>
                <a:lnTo>
                  <a:pt x="58612" y="153417"/>
                </a:lnTo>
                <a:lnTo>
                  <a:pt x="95575" y="128484"/>
                </a:lnTo>
                <a:lnTo>
                  <a:pt x="114642" y="126161"/>
                </a:lnTo>
                <a:lnTo>
                  <a:pt x="205653" y="126161"/>
                </a:lnTo>
                <a:lnTo>
                  <a:pt x="197518" y="116766"/>
                </a:lnTo>
                <a:lnTo>
                  <a:pt x="192672" y="112534"/>
                </a:lnTo>
                <a:lnTo>
                  <a:pt x="43751" y="112534"/>
                </a:lnTo>
                <a:lnTo>
                  <a:pt x="43751" y="86817"/>
                </a:lnTo>
                <a:close/>
              </a:path>
              <a:path w="937895" h="391159">
                <a:moveTo>
                  <a:pt x="191901" y="288061"/>
                </a:moveTo>
                <a:lnTo>
                  <a:pt x="44919" y="288061"/>
                </a:lnTo>
                <a:lnTo>
                  <a:pt x="50431" y="293268"/>
                </a:lnTo>
                <a:lnTo>
                  <a:pt x="88568" y="311883"/>
                </a:lnTo>
                <a:lnTo>
                  <a:pt x="116687" y="315302"/>
                </a:lnTo>
                <a:lnTo>
                  <a:pt x="132392" y="314388"/>
                </a:lnTo>
                <a:lnTo>
                  <a:pt x="174586" y="300659"/>
                </a:lnTo>
                <a:lnTo>
                  <a:pt x="191901" y="288061"/>
                </a:lnTo>
                <a:close/>
              </a:path>
              <a:path w="937895" h="391159">
                <a:moveTo>
                  <a:pt x="205653" y="126161"/>
                </a:moveTo>
                <a:lnTo>
                  <a:pt x="114642" y="126161"/>
                </a:lnTo>
                <a:lnTo>
                  <a:pt x="124420" y="126742"/>
                </a:lnTo>
                <a:lnTo>
                  <a:pt x="133635" y="128484"/>
                </a:lnTo>
                <a:lnTo>
                  <a:pt x="170333" y="153417"/>
                </a:lnTo>
                <a:lnTo>
                  <a:pt x="184161" y="189119"/>
                </a:lnTo>
                <a:lnTo>
                  <a:pt x="184746" y="199885"/>
                </a:lnTo>
                <a:lnTo>
                  <a:pt x="184161" y="210670"/>
                </a:lnTo>
                <a:lnTo>
                  <a:pt x="170333" y="246676"/>
                </a:lnTo>
                <a:lnTo>
                  <a:pt x="133635" y="271260"/>
                </a:lnTo>
                <a:lnTo>
                  <a:pt x="114642" y="273507"/>
                </a:lnTo>
                <a:lnTo>
                  <a:pt x="205857" y="273507"/>
                </a:lnTo>
                <a:lnTo>
                  <a:pt x="226082" y="231938"/>
                </a:lnTo>
                <a:lnTo>
                  <a:pt x="229768" y="199885"/>
                </a:lnTo>
                <a:lnTo>
                  <a:pt x="228846" y="183478"/>
                </a:lnTo>
                <a:lnTo>
                  <a:pt x="226082" y="168033"/>
                </a:lnTo>
                <a:lnTo>
                  <a:pt x="221474" y="153550"/>
                </a:lnTo>
                <a:lnTo>
                  <a:pt x="215023" y="140030"/>
                </a:lnTo>
                <a:lnTo>
                  <a:pt x="206960" y="127671"/>
                </a:lnTo>
                <a:lnTo>
                  <a:pt x="205653" y="126161"/>
                </a:lnTo>
                <a:close/>
              </a:path>
              <a:path w="937895" h="391159">
                <a:moveTo>
                  <a:pt x="116687" y="84759"/>
                </a:moveTo>
                <a:lnTo>
                  <a:pt x="75260" y="92400"/>
                </a:lnTo>
                <a:lnTo>
                  <a:pt x="43751" y="112534"/>
                </a:lnTo>
                <a:lnTo>
                  <a:pt x="192672" y="112534"/>
                </a:lnTo>
                <a:lnTo>
                  <a:pt x="147202" y="88398"/>
                </a:lnTo>
                <a:lnTo>
                  <a:pt x="116687" y="84759"/>
                </a:lnTo>
                <a:close/>
              </a:path>
              <a:path w="937895" h="391159">
                <a:moveTo>
                  <a:pt x="314883" y="86817"/>
                </a:moveTo>
                <a:lnTo>
                  <a:pt x="271132" y="86817"/>
                </a:lnTo>
                <a:lnTo>
                  <a:pt x="271132" y="313347"/>
                </a:lnTo>
                <a:lnTo>
                  <a:pt x="316052" y="313347"/>
                </a:lnTo>
                <a:lnTo>
                  <a:pt x="316052" y="197827"/>
                </a:lnTo>
                <a:lnTo>
                  <a:pt x="317078" y="181868"/>
                </a:lnTo>
                <a:lnTo>
                  <a:pt x="332460" y="146278"/>
                </a:lnTo>
                <a:lnTo>
                  <a:pt x="378548" y="128600"/>
                </a:lnTo>
                <a:lnTo>
                  <a:pt x="393293" y="128600"/>
                </a:lnTo>
                <a:lnTo>
                  <a:pt x="393293" y="113207"/>
                </a:lnTo>
                <a:lnTo>
                  <a:pt x="311531" y="113207"/>
                </a:lnTo>
                <a:lnTo>
                  <a:pt x="314883" y="86817"/>
                </a:lnTo>
                <a:close/>
              </a:path>
              <a:path w="937895" h="391159">
                <a:moveTo>
                  <a:pt x="393293" y="128600"/>
                </a:moveTo>
                <a:lnTo>
                  <a:pt x="379336" y="128600"/>
                </a:lnTo>
                <a:lnTo>
                  <a:pt x="380238" y="128663"/>
                </a:lnTo>
                <a:lnTo>
                  <a:pt x="382320" y="128930"/>
                </a:lnTo>
                <a:lnTo>
                  <a:pt x="386321" y="128993"/>
                </a:lnTo>
                <a:lnTo>
                  <a:pt x="393293" y="128993"/>
                </a:lnTo>
                <a:lnTo>
                  <a:pt x="393293" y="128600"/>
                </a:lnTo>
                <a:close/>
              </a:path>
              <a:path w="937895" h="391159">
                <a:moveTo>
                  <a:pt x="393293" y="84759"/>
                </a:moveTo>
                <a:lnTo>
                  <a:pt x="341428" y="92619"/>
                </a:lnTo>
                <a:lnTo>
                  <a:pt x="311531" y="113207"/>
                </a:lnTo>
                <a:lnTo>
                  <a:pt x="393293" y="113207"/>
                </a:lnTo>
                <a:lnTo>
                  <a:pt x="393293" y="84759"/>
                </a:lnTo>
                <a:close/>
              </a:path>
              <a:path w="937895" h="391159">
                <a:moveTo>
                  <a:pt x="458952" y="0"/>
                </a:moveTo>
                <a:lnTo>
                  <a:pt x="442874" y="0"/>
                </a:lnTo>
                <a:lnTo>
                  <a:pt x="436003" y="2743"/>
                </a:lnTo>
                <a:lnTo>
                  <a:pt x="424688" y="13677"/>
                </a:lnTo>
                <a:lnTo>
                  <a:pt x="421855" y="20383"/>
                </a:lnTo>
                <a:lnTo>
                  <a:pt x="421855" y="36195"/>
                </a:lnTo>
                <a:lnTo>
                  <a:pt x="424649" y="42938"/>
                </a:lnTo>
                <a:lnTo>
                  <a:pt x="430250" y="48539"/>
                </a:lnTo>
                <a:lnTo>
                  <a:pt x="435914" y="54140"/>
                </a:lnTo>
                <a:lnTo>
                  <a:pt x="442810" y="56934"/>
                </a:lnTo>
                <a:lnTo>
                  <a:pt x="459409" y="56934"/>
                </a:lnTo>
                <a:lnTo>
                  <a:pt x="466382" y="54140"/>
                </a:lnTo>
                <a:lnTo>
                  <a:pt x="477316" y="42938"/>
                </a:lnTo>
                <a:lnTo>
                  <a:pt x="479986" y="36195"/>
                </a:lnTo>
                <a:lnTo>
                  <a:pt x="480047" y="19824"/>
                </a:lnTo>
                <a:lnTo>
                  <a:pt x="477189" y="13182"/>
                </a:lnTo>
                <a:lnTo>
                  <a:pt x="471449" y="7912"/>
                </a:lnTo>
                <a:lnTo>
                  <a:pt x="465797" y="2641"/>
                </a:lnTo>
                <a:lnTo>
                  <a:pt x="458952" y="0"/>
                </a:lnTo>
                <a:close/>
              </a:path>
              <a:path w="937895" h="391159">
                <a:moveTo>
                  <a:pt x="473214" y="86817"/>
                </a:moveTo>
                <a:lnTo>
                  <a:pt x="428294" y="86817"/>
                </a:lnTo>
                <a:lnTo>
                  <a:pt x="428294" y="313347"/>
                </a:lnTo>
                <a:lnTo>
                  <a:pt x="473214" y="313347"/>
                </a:lnTo>
                <a:lnTo>
                  <a:pt x="473214" y="86817"/>
                </a:lnTo>
                <a:close/>
              </a:path>
              <a:path w="937895" h="391159">
                <a:moveTo>
                  <a:pt x="697966" y="86817"/>
                </a:moveTo>
                <a:lnTo>
                  <a:pt x="515467" y="86817"/>
                </a:lnTo>
                <a:lnTo>
                  <a:pt x="515467" y="126949"/>
                </a:lnTo>
                <a:lnTo>
                  <a:pt x="636574" y="126949"/>
                </a:lnTo>
                <a:lnTo>
                  <a:pt x="513029" y="283273"/>
                </a:lnTo>
                <a:lnTo>
                  <a:pt x="513029" y="313347"/>
                </a:lnTo>
                <a:lnTo>
                  <a:pt x="700798" y="313347"/>
                </a:lnTo>
                <a:lnTo>
                  <a:pt x="700798" y="273126"/>
                </a:lnTo>
                <a:lnTo>
                  <a:pt x="574776" y="273126"/>
                </a:lnTo>
                <a:lnTo>
                  <a:pt x="697966" y="116293"/>
                </a:lnTo>
                <a:lnTo>
                  <a:pt x="697966" y="86817"/>
                </a:lnTo>
                <a:close/>
              </a:path>
              <a:path w="937895" h="391159">
                <a:moveTo>
                  <a:pt x="826452" y="84759"/>
                </a:moveTo>
                <a:lnTo>
                  <a:pt x="782695" y="93160"/>
                </a:lnTo>
                <a:lnTo>
                  <a:pt x="747018" y="117401"/>
                </a:lnTo>
                <a:lnTo>
                  <a:pt x="723462" y="154026"/>
                </a:lnTo>
                <a:lnTo>
                  <a:pt x="715340" y="199885"/>
                </a:lnTo>
                <a:lnTo>
                  <a:pt x="716285" y="216132"/>
                </a:lnTo>
                <a:lnTo>
                  <a:pt x="730465" y="259448"/>
                </a:lnTo>
                <a:lnTo>
                  <a:pt x="759708" y="292329"/>
                </a:lnTo>
                <a:lnTo>
                  <a:pt x="801165" y="311594"/>
                </a:lnTo>
                <a:lnTo>
                  <a:pt x="834072" y="315302"/>
                </a:lnTo>
                <a:lnTo>
                  <a:pt x="847233" y="314710"/>
                </a:lnTo>
                <a:lnTo>
                  <a:pt x="894761" y="300161"/>
                </a:lnTo>
                <a:lnTo>
                  <a:pt x="925151" y="273507"/>
                </a:lnTo>
                <a:lnTo>
                  <a:pt x="834859" y="273507"/>
                </a:lnTo>
                <a:lnTo>
                  <a:pt x="824006" y="272940"/>
                </a:lnTo>
                <a:lnTo>
                  <a:pt x="787376" y="259402"/>
                </a:lnTo>
                <a:lnTo>
                  <a:pt x="762431" y="225031"/>
                </a:lnTo>
                <a:lnTo>
                  <a:pt x="760945" y="216966"/>
                </a:lnTo>
                <a:lnTo>
                  <a:pt x="936307" y="216966"/>
                </a:lnTo>
                <a:lnTo>
                  <a:pt x="936371" y="206006"/>
                </a:lnTo>
                <a:lnTo>
                  <a:pt x="936498" y="204571"/>
                </a:lnTo>
                <a:lnTo>
                  <a:pt x="936701" y="203073"/>
                </a:lnTo>
                <a:lnTo>
                  <a:pt x="936790" y="193344"/>
                </a:lnTo>
                <a:lnTo>
                  <a:pt x="936383" y="187007"/>
                </a:lnTo>
                <a:lnTo>
                  <a:pt x="935583" y="180898"/>
                </a:lnTo>
                <a:lnTo>
                  <a:pt x="937869" y="179184"/>
                </a:lnTo>
                <a:lnTo>
                  <a:pt x="761199" y="179184"/>
                </a:lnTo>
                <a:lnTo>
                  <a:pt x="762609" y="172059"/>
                </a:lnTo>
                <a:lnTo>
                  <a:pt x="784735" y="139501"/>
                </a:lnTo>
                <a:lnTo>
                  <a:pt x="826452" y="125768"/>
                </a:lnTo>
                <a:lnTo>
                  <a:pt x="913047" y="125768"/>
                </a:lnTo>
                <a:lnTo>
                  <a:pt x="905502" y="116766"/>
                </a:lnTo>
                <a:lnTo>
                  <a:pt x="870300" y="92946"/>
                </a:lnTo>
                <a:lnTo>
                  <a:pt x="841935" y="85669"/>
                </a:lnTo>
                <a:lnTo>
                  <a:pt x="826452" y="84759"/>
                </a:lnTo>
                <a:close/>
              </a:path>
              <a:path w="937895" h="391159">
                <a:moveTo>
                  <a:pt x="899299" y="241579"/>
                </a:moveTo>
                <a:lnTo>
                  <a:pt x="867371" y="267449"/>
                </a:lnTo>
                <a:lnTo>
                  <a:pt x="834859" y="273507"/>
                </a:lnTo>
                <a:lnTo>
                  <a:pt x="925151" y="273507"/>
                </a:lnTo>
                <a:lnTo>
                  <a:pt x="926045" y="272529"/>
                </a:lnTo>
                <a:lnTo>
                  <a:pt x="899299" y="241579"/>
                </a:lnTo>
                <a:close/>
              </a:path>
              <a:path w="937895" h="391159">
                <a:moveTo>
                  <a:pt x="913047" y="125768"/>
                </a:moveTo>
                <a:lnTo>
                  <a:pt x="826452" y="125768"/>
                </a:lnTo>
                <a:lnTo>
                  <a:pt x="836008" y="126324"/>
                </a:lnTo>
                <a:lnTo>
                  <a:pt x="874345" y="145254"/>
                </a:lnTo>
                <a:lnTo>
                  <a:pt x="890905" y="179184"/>
                </a:lnTo>
                <a:lnTo>
                  <a:pt x="935342" y="179184"/>
                </a:lnTo>
                <a:lnTo>
                  <a:pt x="922439" y="140030"/>
                </a:lnTo>
                <a:lnTo>
                  <a:pt x="914642" y="127671"/>
                </a:lnTo>
                <a:lnTo>
                  <a:pt x="913047" y="125768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42545" y="1628648"/>
            <a:ext cx="879475" cy="315595"/>
          </a:xfrm>
          <a:custGeom>
            <a:avLst/>
            <a:gdLst/>
            <a:ahLst/>
            <a:cxnLst/>
            <a:rect l="l" t="t" r="r" b="b"/>
            <a:pathLst>
              <a:path w="879475" h="315594">
                <a:moveTo>
                  <a:pt x="44958" y="0"/>
                </a:moveTo>
                <a:lnTo>
                  <a:pt x="0" y="0"/>
                </a:lnTo>
                <a:lnTo>
                  <a:pt x="0" y="313347"/>
                </a:lnTo>
                <a:lnTo>
                  <a:pt x="44958" y="313347"/>
                </a:lnTo>
                <a:lnTo>
                  <a:pt x="44958" y="0"/>
                </a:lnTo>
                <a:close/>
              </a:path>
              <a:path w="879475" h="315594">
                <a:moveTo>
                  <a:pt x="138303" y="0"/>
                </a:moveTo>
                <a:lnTo>
                  <a:pt x="122174" y="0"/>
                </a:lnTo>
                <a:lnTo>
                  <a:pt x="115316" y="2743"/>
                </a:lnTo>
                <a:lnTo>
                  <a:pt x="109601" y="8204"/>
                </a:lnTo>
                <a:lnTo>
                  <a:pt x="104013" y="13677"/>
                </a:lnTo>
                <a:lnTo>
                  <a:pt x="101092" y="20383"/>
                </a:lnTo>
                <a:lnTo>
                  <a:pt x="101092" y="36195"/>
                </a:lnTo>
                <a:lnTo>
                  <a:pt x="103886" y="42938"/>
                </a:lnTo>
                <a:lnTo>
                  <a:pt x="109601" y="48539"/>
                </a:lnTo>
                <a:lnTo>
                  <a:pt x="115189" y="54140"/>
                </a:lnTo>
                <a:lnTo>
                  <a:pt x="122047" y="56934"/>
                </a:lnTo>
                <a:lnTo>
                  <a:pt x="138684" y="56934"/>
                </a:lnTo>
                <a:lnTo>
                  <a:pt x="145669" y="54140"/>
                </a:lnTo>
                <a:lnTo>
                  <a:pt x="156591" y="42938"/>
                </a:lnTo>
                <a:lnTo>
                  <a:pt x="159323" y="36195"/>
                </a:lnTo>
                <a:lnTo>
                  <a:pt x="159385" y="19824"/>
                </a:lnTo>
                <a:lnTo>
                  <a:pt x="156464" y="13182"/>
                </a:lnTo>
                <a:lnTo>
                  <a:pt x="145034" y="2641"/>
                </a:lnTo>
                <a:lnTo>
                  <a:pt x="138303" y="0"/>
                </a:lnTo>
                <a:close/>
              </a:path>
              <a:path w="879475" h="315594">
                <a:moveTo>
                  <a:pt x="152527" y="86817"/>
                </a:moveTo>
                <a:lnTo>
                  <a:pt x="107569" y="86817"/>
                </a:lnTo>
                <a:lnTo>
                  <a:pt x="107569" y="313347"/>
                </a:lnTo>
                <a:lnTo>
                  <a:pt x="152527" y="313347"/>
                </a:lnTo>
                <a:lnTo>
                  <a:pt x="152527" y="86817"/>
                </a:lnTo>
                <a:close/>
              </a:path>
              <a:path w="879475" h="315594">
                <a:moveTo>
                  <a:pt x="258953" y="86817"/>
                </a:moveTo>
                <a:lnTo>
                  <a:pt x="215138" y="86817"/>
                </a:lnTo>
                <a:lnTo>
                  <a:pt x="215138" y="313347"/>
                </a:lnTo>
                <a:lnTo>
                  <a:pt x="260096" y="313347"/>
                </a:lnTo>
                <a:lnTo>
                  <a:pt x="260096" y="194716"/>
                </a:lnTo>
                <a:lnTo>
                  <a:pt x="260594" y="184165"/>
                </a:lnTo>
                <a:lnTo>
                  <a:pt x="277606" y="144546"/>
                </a:lnTo>
                <a:lnTo>
                  <a:pt x="315632" y="127442"/>
                </a:lnTo>
                <a:lnTo>
                  <a:pt x="325374" y="126949"/>
                </a:lnTo>
                <a:lnTo>
                  <a:pt x="412134" y="126949"/>
                </a:lnTo>
                <a:lnTo>
                  <a:pt x="406534" y="118176"/>
                </a:lnTo>
                <a:lnTo>
                  <a:pt x="399554" y="110172"/>
                </a:lnTo>
                <a:lnTo>
                  <a:pt x="258953" y="110172"/>
                </a:lnTo>
                <a:lnTo>
                  <a:pt x="258953" y="86817"/>
                </a:lnTo>
                <a:close/>
              </a:path>
              <a:path w="879475" h="315594">
                <a:moveTo>
                  <a:pt x="412134" y="126949"/>
                </a:moveTo>
                <a:lnTo>
                  <a:pt x="325374" y="126949"/>
                </a:lnTo>
                <a:lnTo>
                  <a:pt x="337849" y="127856"/>
                </a:lnTo>
                <a:lnTo>
                  <a:pt x="348789" y="130581"/>
                </a:lnTo>
                <a:lnTo>
                  <a:pt x="376697" y="159848"/>
                </a:lnTo>
                <a:lnTo>
                  <a:pt x="380238" y="313347"/>
                </a:lnTo>
                <a:lnTo>
                  <a:pt x="425323" y="313347"/>
                </a:lnTo>
                <a:lnTo>
                  <a:pt x="425323" y="183083"/>
                </a:lnTo>
                <a:lnTo>
                  <a:pt x="424561" y="167448"/>
                </a:lnTo>
                <a:lnTo>
                  <a:pt x="422275" y="153139"/>
                </a:lnTo>
                <a:lnTo>
                  <a:pt x="418465" y="140159"/>
                </a:lnTo>
                <a:lnTo>
                  <a:pt x="413131" y="128511"/>
                </a:lnTo>
                <a:lnTo>
                  <a:pt x="412134" y="126949"/>
                </a:lnTo>
                <a:close/>
              </a:path>
              <a:path w="879475" h="315594">
                <a:moveTo>
                  <a:pt x="330581" y="84759"/>
                </a:moveTo>
                <a:lnTo>
                  <a:pt x="286432" y="92785"/>
                </a:lnTo>
                <a:lnTo>
                  <a:pt x="258953" y="110172"/>
                </a:lnTo>
                <a:lnTo>
                  <a:pt x="399554" y="110172"/>
                </a:lnTo>
                <a:lnTo>
                  <a:pt x="356616" y="87472"/>
                </a:lnTo>
                <a:lnTo>
                  <a:pt x="330581" y="84759"/>
                </a:lnTo>
                <a:close/>
              </a:path>
              <a:path w="879475" h="315594">
                <a:moveTo>
                  <a:pt x="708787" y="246456"/>
                </a:moveTo>
                <a:lnTo>
                  <a:pt x="687832" y="282879"/>
                </a:lnTo>
                <a:lnTo>
                  <a:pt x="698027" y="290718"/>
                </a:lnTo>
                <a:lnTo>
                  <a:pt x="708818" y="297434"/>
                </a:lnTo>
                <a:lnTo>
                  <a:pt x="744735" y="310909"/>
                </a:lnTo>
                <a:lnTo>
                  <a:pt x="784098" y="315302"/>
                </a:lnTo>
                <a:lnTo>
                  <a:pt x="798173" y="314802"/>
                </a:lnTo>
                <a:lnTo>
                  <a:pt x="844496" y="302788"/>
                </a:lnTo>
                <a:lnTo>
                  <a:pt x="872577" y="275645"/>
                </a:lnTo>
                <a:lnTo>
                  <a:pt x="873264" y="274002"/>
                </a:lnTo>
                <a:lnTo>
                  <a:pt x="786130" y="274002"/>
                </a:lnTo>
                <a:lnTo>
                  <a:pt x="775960" y="273592"/>
                </a:lnTo>
                <a:lnTo>
                  <a:pt x="737379" y="263651"/>
                </a:lnTo>
                <a:lnTo>
                  <a:pt x="718381" y="253154"/>
                </a:lnTo>
                <a:lnTo>
                  <a:pt x="708787" y="246456"/>
                </a:lnTo>
                <a:close/>
              </a:path>
              <a:path w="879475" h="315594">
                <a:moveTo>
                  <a:pt x="530352" y="0"/>
                </a:moveTo>
                <a:lnTo>
                  <a:pt x="485521" y="0"/>
                </a:lnTo>
                <a:lnTo>
                  <a:pt x="485521" y="313347"/>
                </a:lnTo>
                <a:lnTo>
                  <a:pt x="530352" y="313347"/>
                </a:lnTo>
                <a:lnTo>
                  <a:pt x="530352" y="248793"/>
                </a:lnTo>
                <a:lnTo>
                  <a:pt x="570865" y="211455"/>
                </a:lnTo>
                <a:lnTo>
                  <a:pt x="627773" y="211455"/>
                </a:lnTo>
                <a:lnTo>
                  <a:pt x="611376" y="190766"/>
                </a:lnTo>
                <a:lnTo>
                  <a:pt x="530352" y="190766"/>
                </a:lnTo>
                <a:lnTo>
                  <a:pt x="530352" y="0"/>
                </a:lnTo>
                <a:close/>
              </a:path>
              <a:path w="879475" h="315594">
                <a:moveTo>
                  <a:pt x="627773" y="211455"/>
                </a:moveTo>
                <a:lnTo>
                  <a:pt x="570865" y="211455"/>
                </a:lnTo>
                <a:lnTo>
                  <a:pt x="652526" y="313347"/>
                </a:lnTo>
                <a:lnTo>
                  <a:pt x="708533" y="313347"/>
                </a:lnTo>
                <a:lnTo>
                  <a:pt x="627773" y="211455"/>
                </a:lnTo>
                <a:close/>
              </a:path>
              <a:path w="879475" h="315594">
                <a:moveTo>
                  <a:pt x="789305" y="84759"/>
                </a:moveTo>
                <a:lnTo>
                  <a:pt x="751050" y="89597"/>
                </a:lnTo>
                <a:lnTo>
                  <a:pt x="714904" y="110199"/>
                </a:lnTo>
                <a:lnTo>
                  <a:pt x="697738" y="153111"/>
                </a:lnTo>
                <a:lnTo>
                  <a:pt x="698285" y="162880"/>
                </a:lnTo>
                <a:lnTo>
                  <a:pt x="716407" y="197661"/>
                </a:lnTo>
                <a:lnTo>
                  <a:pt x="757301" y="216382"/>
                </a:lnTo>
                <a:lnTo>
                  <a:pt x="794315" y="223268"/>
                </a:lnTo>
                <a:lnTo>
                  <a:pt x="800973" y="224588"/>
                </a:lnTo>
                <a:lnTo>
                  <a:pt x="834136" y="242557"/>
                </a:lnTo>
                <a:lnTo>
                  <a:pt x="834136" y="255384"/>
                </a:lnTo>
                <a:lnTo>
                  <a:pt x="798756" y="273538"/>
                </a:lnTo>
                <a:lnTo>
                  <a:pt x="786130" y="274002"/>
                </a:lnTo>
                <a:lnTo>
                  <a:pt x="873264" y="274002"/>
                </a:lnTo>
                <a:lnTo>
                  <a:pt x="876268" y="266823"/>
                </a:lnTo>
                <a:lnTo>
                  <a:pt x="878482" y="257292"/>
                </a:lnTo>
                <a:lnTo>
                  <a:pt x="879095" y="248793"/>
                </a:lnTo>
                <a:lnTo>
                  <a:pt x="879186" y="246456"/>
                </a:lnTo>
                <a:lnTo>
                  <a:pt x="878673" y="237596"/>
                </a:lnTo>
                <a:lnTo>
                  <a:pt x="860361" y="203673"/>
                </a:lnTo>
                <a:lnTo>
                  <a:pt x="819277" y="185623"/>
                </a:lnTo>
                <a:lnTo>
                  <a:pt x="789686" y="179768"/>
                </a:lnTo>
                <a:lnTo>
                  <a:pt x="782661" y="178487"/>
                </a:lnTo>
                <a:lnTo>
                  <a:pt x="744220" y="162293"/>
                </a:lnTo>
                <a:lnTo>
                  <a:pt x="742442" y="157835"/>
                </a:lnTo>
                <a:lnTo>
                  <a:pt x="742442" y="144945"/>
                </a:lnTo>
                <a:lnTo>
                  <a:pt x="777378" y="126256"/>
                </a:lnTo>
                <a:lnTo>
                  <a:pt x="789305" y="125768"/>
                </a:lnTo>
                <a:lnTo>
                  <a:pt x="866025" y="125768"/>
                </a:lnTo>
                <a:lnTo>
                  <a:pt x="874649" y="109956"/>
                </a:lnTo>
                <a:lnTo>
                  <a:pt x="832358" y="90525"/>
                </a:lnTo>
                <a:lnTo>
                  <a:pt x="799996" y="85119"/>
                </a:lnTo>
                <a:lnTo>
                  <a:pt x="789305" y="84759"/>
                </a:lnTo>
                <a:close/>
              </a:path>
              <a:path w="879475" h="315594">
                <a:moveTo>
                  <a:pt x="703199" y="86817"/>
                </a:moveTo>
                <a:lnTo>
                  <a:pt x="644398" y="86817"/>
                </a:lnTo>
                <a:lnTo>
                  <a:pt x="530352" y="190766"/>
                </a:lnTo>
                <a:lnTo>
                  <a:pt x="611376" y="190766"/>
                </a:lnTo>
                <a:lnTo>
                  <a:pt x="604139" y="181635"/>
                </a:lnTo>
                <a:lnTo>
                  <a:pt x="703199" y="86817"/>
                </a:lnTo>
                <a:close/>
              </a:path>
              <a:path w="879475" h="315594">
                <a:moveTo>
                  <a:pt x="866025" y="125768"/>
                </a:moveTo>
                <a:lnTo>
                  <a:pt x="789305" y="125768"/>
                </a:lnTo>
                <a:lnTo>
                  <a:pt x="796732" y="126013"/>
                </a:lnTo>
                <a:lnTo>
                  <a:pt x="804148" y="126747"/>
                </a:lnTo>
                <a:lnTo>
                  <a:pt x="844345" y="141100"/>
                </a:lnTo>
                <a:lnTo>
                  <a:pt x="854202" y="147447"/>
                </a:lnTo>
                <a:lnTo>
                  <a:pt x="866025" y="125768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489"/>
              </a:spcBef>
            </a:pPr>
            <a:r>
              <a:rPr sz="3150" spc="-55" dirty="0">
                <a:latin typeface="Verdana"/>
                <a:cs typeface="Verdana"/>
              </a:rPr>
              <a:t>SMS</a:t>
            </a:r>
            <a:r>
              <a:rPr sz="3150" spc="-240" dirty="0">
                <a:latin typeface="Verdana"/>
                <a:cs typeface="Verdana"/>
              </a:rPr>
              <a:t> </a:t>
            </a:r>
            <a:r>
              <a:rPr sz="3150" spc="65" dirty="0">
                <a:latin typeface="Verdana"/>
                <a:cs typeface="Verdana"/>
              </a:rPr>
              <a:t>spam</a:t>
            </a:r>
            <a:r>
              <a:rPr sz="3150" spc="-235" dirty="0">
                <a:latin typeface="Verdana"/>
                <a:cs typeface="Verdana"/>
              </a:rPr>
              <a:t> </a:t>
            </a:r>
            <a:r>
              <a:rPr sz="3150" spc="65" dirty="0">
                <a:latin typeface="Verdana"/>
                <a:cs typeface="Verdana"/>
              </a:rPr>
              <a:t>can</a:t>
            </a:r>
            <a:r>
              <a:rPr sz="3150" spc="-240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manifest</a:t>
            </a:r>
            <a:r>
              <a:rPr sz="3150" spc="-235" dirty="0">
                <a:latin typeface="Verdana"/>
                <a:cs typeface="Verdana"/>
              </a:rPr>
              <a:t> </a:t>
            </a:r>
            <a:r>
              <a:rPr sz="3150" spc="-85" dirty="0">
                <a:latin typeface="Verdana"/>
                <a:cs typeface="Verdana"/>
              </a:rPr>
              <a:t>as</a:t>
            </a:r>
            <a:r>
              <a:rPr sz="3150" spc="-235" dirty="0">
                <a:latin typeface="Verdana"/>
                <a:cs typeface="Verdana"/>
              </a:rPr>
              <a:t> </a:t>
            </a:r>
            <a:r>
              <a:rPr sz="3150" spc="60" dirty="0">
                <a:solidFill>
                  <a:srgbClr val="000000"/>
                </a:solidFill>
                <a:latin typeface="Verdana"/>
                <a:cs typeface="Verdana"/>
              </a:rPr>
              <a:t>phishing</a:t>
            </a:r>
            <a:r>
              <a:rPr sz="3150" spc="-2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150" spc="-30" dirty="0">
                <a:latin typeface="Verdana"/>
                <a:cs typeface="Verdana"/>
              </a:rPr>
              <a:t>attempts,</a:t>
            </a:r>
            <a:r>
              <a:rPr sz="3150" spc="-235" dirty="0">
                <a:latin typeface="Verdana"/>
                <a:cs typeface="Verdana"/>
              </a:rPr>
              <a:t> </a:t>
            </a:r>
            <a:r>
              <a:rPr sz="3150" spc="-45" dirty="0">
                <a:latin typeface="Verdana"/>
                <a:cs typeface="Verdana"/>
              </a:rPr>
              <a:t>fake</a:t>
            </a:r>
            <a:r>
              <a:rPr sz="3150" spc="-235" dirty="0">
                <a:latin typeface="Verdana"/>
                <a:cs typeface="Verdana"/>
              </a:rPr>
              <a:t> </a:t>
            </a:r>
            <a:r>
              <a:rPr sz="3150" spc="-20" dirty="0">
                <a:solidFill>
                  <a:srgbClr val="000000"/>
                </a:solidFill>
                <a:latin typeface="Verdana"/>
                <a:cs typeface="Verdana"/>
              </a:rPr>
              <a:t>prize</a:t>
            </a:r>
            <a:r>
              <a:rPr sz="3150" spc="-2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latin typeface="Verdana"/>
                <a:cs typeface="Verdana"/>
              </a:rPr>
              <a:t>notiﬁcations,</a:t>
            </a:r>
            <a:r>
              <a:rPr sz="3150" spc="-235" dirty="0">
                <a:latin typeface="Verdana"/>
                <a:cs typeface="Verdana"/>
              </a:rPr>
              <a:t> </a:t>
            </a:r>
            <a:r>
              <a:rPr sz="3150" spc="-25" dirty="0">
                <a:latin typeface="Verdana"/>
                <a:cs typeface="Verdana"/>
              </a:rPr>
              <a:t>or </a:t>
            </a:r>
            <a:r>
              <a:rPr sz="3150" spc="45" dirty="0">
                <a:latin typeface="Verdana"/>
                <a:cs typeface="Verdana"/>
              </a:rPr>
              <a:t>misleading</a:t>
            </a:r>
            <a:r>
              <a:rPr sz="3150" spc="-235" dirty="0">
                <a:latin typeface="Verdana"/>
                <a:cs typeface="Verdana"/>
              </a:rPr>
              <a:t> </a:t>
            </a:r>
            <a:r>
              <a:rPr sz="3150" spc="-35" dirty="0">
                <a:solidFill>
                  <a:srgbClr val="000000"/>
                </a:solidFill>
                <a:latin typeface="Verdana"/>
                <a:cs typeface="Verdana"/>
              </a:rPr>
              <a:t>advertisements</a:t>
            </a:r>
            <a:r>
              <a:rPr sz="3150" spc="-35" dirty="0">
                <a:latin typeface="Verdana"/>
                <a:cs typeface="Verdana"/>
              </a:rPr>
              <a:t>.</a:t>
            </a:r>
            <a:r>
              <a:rPr sz="3150" spc="-229" dirty="0">
                <a:latin typeface="Verdana"/>
                <a:cs typeface="Verdana"/>
              </a:rPr>
              <a:t> </a:t>
            </a:r>
            <a:r>
              <a:rPr sz="3150" spc="-30" dirty="0">
                <a:latin typeface="Verdana"/>
                <a:cs typeface="Verdana"/>
              </a:rPr>
              <a:t>These</a:t>
            </a:r>
            <a:r>
              <a:rPr sz="3150" spc="-229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messages</a:t>
            </a:r>
            <a:r>
              <a:rPr sz="3150" spc="-235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often</a:t>
            </a:r>
            <a:r>
              <a:rPr sz="3150" spc="-229" dirty="0">
                <a:latin typeface="Verdana"/>
                <a:cs typeface="Verdana"/>
              </a:rPr>
              <a:t> </a:t>
            </a:r>
            <a:r>
              <a:rPr sz="3150" spc="50" dirty="0">
                <a:latin typeface="Verdana"/>
                <a:cs typeface="Verdana"/>
              </a:rPr>
              <a:t>contain</a:t>
            </a:r>
            <a:r>
              <a:rPr sz="3150" spc="-229" dirty="0"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000000"/>
                </a:solidFill>
                <a:latin typeface="Verdana"/>
                <a:cs typeface="Verdana"/>
              </a:rPr>
              <a:t>links</a:t>
            </a:r>
            <a:r>
              <a:rPr sz="3150" spc="-22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to</a:t>
            </a:r>
            <a:r>
              <a:rPr sz="3150" spc="-235" dirty="0">
                <a:latin typeface="Verdana"/>
                <a:cs typeface="Verdana"/>
              </a:rPr>
              <a:t> </a:t>
            </a:r>
            <a:r>
              <a:rPr sz="3150" spc="-10" dirty="0">
                <a:latin typeface="Verdana"/>
                <a:cs typeface="Verdana"/>
              </a:rPr>
              <a:t>malicious </a:t>
            </a:r>
            <a:r>
              <a:rPr sz="3150" dirty="0">
                <a:latin typeface="Verdana"/>
                <a:cs typeface="Verdana"/>
              </a:rPr>
              <a:t>websites</a:t>
            </a:r>
            <a:r>
              <a:rPr sz="3150" spc="-245" dirty="0">
                <a:latin typeface="Verdana"/>
                <a:cs typeface="Verdana"/>
              </a:rPr>
              <a:t> </a:t>
            </a:r>
            <a:r>
              <a:rPr sz="3150" spc="-30" dirty="0">
                <a:latin typeface="Verdana"/>
                <a:cs typeface="Verdana"/>
              </a:rPr>
              <a:t>or</a:t>
            </a:r>
            <a:r>
              <a:rPr sz="3150" spc="-245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request</a:t>
            </a:r>
            <a:r>
              <a:rPr sz="3150" spc="-240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personal</a:t>
            </a:r>
            <a:r>
              <a:rPr sz="3150" spc="-245" dirty="0"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000000"/>
                </a:solidFill>
                <a:latin typeface="Verdana"/>
                <a:cs typeface="Verdana"/>
              </a:rPr>
              <a:t>information</a:t>
            </a:r>
            <a:r>
              <a:rPr sz="3150" spc="-10" dirty="0"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4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4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9" y="19185"/>
                  </a:lnTo>
                  <a:lnTo>
                    <a:pt x="5040255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0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8" y="117341"/>
                  </a:lnTo>
                  <a:lnTo>
                    <a:pt x="4616500" y="131891"/>
                  </a:lnTo>
                  <a:lnTo>
                    <a:pt x="4571877" y="147134"/>
                  </a:lnTo>
                  <a:lnTo>
                    <a:pt x="4527722" y="163061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4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1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6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3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2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7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2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1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9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6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30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8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9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19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2445" y="3946855"/>
            <a:ext cx="1818271" cy="34208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36042" y="4021023"/>
            <a:ext cx="1721294" cy="26963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33025" y="4365955"/>
            <a:ext cx="1460576" cy="34208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92493" y="4794580"/>
            <a:ext cx="1902853" cy="275882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6796633" y="5223205"/>
            <a:ext cx="769620" cy="276225"/>
          </a:xfrm>
          <a:custGeom>
            <a:avLst/>
            <a:gdLst/>
            <a:ahLst/>
            <a:cxnLst/>
            <a:rect l="l" t="t" r="r" b="b"/>
            <a:pathLst>
              <a:path w="769620" h="276225">
                <a:moveTo>
                  <a:pt x="39306" y="0"/>
                </a:moveTo>
                <a:lnTo>
                  <a:pt x="0" y="0"/>
                </a:lnTo>
                <a:lnTo>
                  <a:pt x="0" y="274167"/>
                </a:lnTo>
                <a:lnTo>
                  <a:pt x="39306" y="274167"/>
                </a:lnTo>
                <a:lnTo>
                  <a:pt x="39306" y="0"/>
                </a:lnTo>
                <a:close/>
              </a:path>
              <a:path w="769620" h="276225">
                <a:moveTo>
                  <a:pt x="133426" y="75958"/>
                </a:moveTo>
                <a:lnTo>
                  <a:pt x="94132" y="75958"/>
                </a:lnTo>
                <a:lnTo>
                  <a:pt x="94132" y="274167"/>
                </a:lnTo>
                <a:lnTo>
                  <a:pt x="133426" y="274167"/>
                </a:lnTo>
                <a:lnTo>
                  <a:pt x="133426" y="75958"/>
                </a:lnTo>
                <a:close/>
              </a:path>
              <a:path w="769620" h="276225">
                <a:moveTo>
                  <a:pt x="139407" y="17348"/>
                </a:moveTo>
                <a:lnTo>
                  <a:pt x="136906" y="11544"/>
                </a:lnTo>
                <a:lnTo>
                  <a:pt x="126936" y="2311"/>
                </a:lnTo>
                <a:lnTo>
                  <a:pt x="120954" y="0"/>
                </a:lnTo>
                <a:lnTo>
                  <a:pt x="106883" y="0"/>
                </a:lnTo>
                <a:lnTo>
                  <a:pt x="100876" y="2400"/>
                </a:lnTo>
                <a:lnTo>
                  <a:pt x="90970" y="11963"/>
                </a:lnTo>
                <a:lnTo>
                  <a:pt x="88493" y="17830"/>
                </a:lnTo>
                <a:lnTo>
                  <a:pt x="88493" y="31673"/>
                </a:lnTo>
                <a:lnTo>
                  <a:pt x="90944" y="37566"/>
                </a:lnTo>
                <a:lnTo>
                  <a:pt x="95834" y="42468"/>
                </a:lnTo>
                <a:lnTo>
                  <a:pt x="100787" y="47371"/>
                </a:lnTo>
                <a:lnTo>
                  <a:pt x="106832" y="49809"/>
                </a:lnTo>
                <a:lnTo>
                  <a:pt x="121348" y="49809"/>
                </a:lnTo>
                <a:lnTo>
                  <a:pt x="127444" y="47371"/>
                </a:lnTo>
                <a:lnTo>
                  <a:pt x="137020" y="37566"/>
                </a:lnTo>
                <a:lnTo>
                  <a:pt x="139344" y="31673"/>
                </a:lnTo>
                <a:lnTo>
                  <a:pt x="139407" y="17348"/>
                </a:lnTo>
                <a:close/>
              </a:path>
              <a:path w="769620" h="276225">
                <a:moveTo>
                  <a:pt x="372110" y="160197"/>
                </a:moveTo>
                <a:lnTo>
                  <a:pt x="361518" y="112445"/>
                </a:lnTo>
                <a:lnTo>
                  <a:pt x="360629" y="111074"/>
                </a:lnTo>
                <a:lnTo>
                  <a:pt x="355701" y="103403"/>
                </a:lnTo>
                <a:lnTo>
                  <a:pt x="349567" y="96393"/>
                </a:lnTo>
                <a:lnTo>
                  <a:pt x="348869" y="95592"/>
                </a:lnTo>
                <a:lnTo>
                  <a:pt x="341007" y="89001"/>
                </a:lnTo>
                <a:lnTo>
                  <a:pt x="300951" y="74764"/>
                </a:lnTo>
                <a:lnTo>
                  <a:pt x="289242" y="74168"/>
                </a:lnTo>
                <a:lnTo>
                  <a:pt x="275424" y="74955"/>
                </a:lnTo>
                <a:lnTo>
                  <a:pt x="234797" y="89420"/>
                </a:lnTo>
                <a:lnTo>
                  <a:pt x="226529" y="96393"/>
                </a:lnTo>
                <a:lnTo>
                  <a:pt x="226529" y="75958"/>
                </a:lnTo>
                <a:lnTo>
                  <a:pt x="188252" y="75958"/>
                </a:lnTo>
                <a:lnTo>
                  <a:pt x="188252" y="274167"/>
                </a:lnTo>
                <a:lnTo>
                  <a:pt x="227545" y="274167"/>
                </a:lnTo>
                <a:lnTo>
                  <a:pt x="227545" y="170357"/>
                </a:lnTo>
                <a:lnTo>
                  <a:pt x="227977" y="161137"/>
                </a:lnTo>
                <a:lnTo>
                  <a:pt x="248196" y="121843"/>
                </a:lnTo>
                <a:lnTo>
                  <a:pt x="284708" y="111074"/>
                </a:lnTo>
                <a:lnTo>
                  <a:pt x="295605" y="111874"/>
                </a:lnTo>
                <a:lnTo>
                  <a:pt x="329603" y="139865"/>
                </a:lnTo>
                <a:lnTo>
                  <a:pt x="332727" y="274167"/>
                </a:lnTo>
                <a:lnTo>
                  <a:pt x="372110" y="274167"/>
                </a:lnTo>
                <a:lnTo>
                  <a:pt x="372110" y="160197"/>
                </a:lnTo>
                <a:close/>
              </a:path>
              <a:path w="769620" h="276225">
                <a:moveTo>
                  <a:pt x="619912" y="274167"/>
                </a:moveTo>
                <a:lnTo>
                  <a:pt x="549236" y="185013"/>
                </a:lnTo>
                <a:lnTo>
                  <a:pt x="534885" y="166916"/>
                </a:lnTo>
                <a:lnTo>
                  <a:pt x="528561" y="158927"/>
                </a:lnTo>
                <a:lnTo>
                  <a:pt x="615302" y="75958"/>
                </a:lnTo>
                <a:lnTo>
                  <a:pt x="563867" y="75958"/>
                </a:lnTo>
                <a:lnTo>
                  <a:pt x="464083" y="166916"/>
                </a:lnTo>
                <a:lnTo>
                  <a:pt x="464083" y="0"/>
                </a:lnTo>
                <a:lnTo>
                  <a:pt x="424776" y="0"/>
                </a:lnTo>
                <a:lnTo>
                  <a:pt x="424776" y="274167"/>
                </a:lnTo>
                <a:lnTo>
                  <a:pt x="464083" y="274167"/>
                </a:lnTo>
                <a:lnTo>
                  <a:pt x="464083" y="217678"/>
                </a:lnTo>
                <a:lnTo>
                  <a:pt x="499427" y="185013"/>
                </a:lnTo>
                <a:lnTo>
                  <a:pt x="570953" y="274167"/>
                </a:lnTo>
                <a:lnTo>
                  <a:pt x="619912" y="274167"/>
                </a:lnTo>
                <a:close/>
              </a:path>
              <a:path w="769620" h="276225">
                <a:moveTo>
                  <a:pt x="769200" y="215646"/>
                </a:moveTo>
                <a:lnTo>
                  <a:pt x="752779" y="178206"/>
                </a:lnTo>
                <a:lnTo>
                  <a:pt x="716775" y="162420"/>
                </a:lnTo>
                <a:lnTo>
                  <a:pt x="682459" y="155867"/>
                </a:lnTo>
                <a:lnTo>
                  <a:pt x="675030" y="154165"/>
                </a:lnTo>
                <a:lnTo>
                  <a:pt x="649541" y="138099"/>
                </a:lnTo>
                <a:lnTo>
                  <a:pt x="649541" y="126822"/>
                </a:lnTo>
                <a:lnTo>
                  <a:pt x="690549" y="110045"/>
                </a:lnTo>
                <a:lnTo>
                  <a:pt x="697077" y="110261"/>
                </a:lnTo>
                <a:lnTo>
                  <a:pt x="738746" y="123469"/>
                </a:lnTo>
                <a:lnTo>
                  <a:pt x="747369" y="129019"/>
                </a:lnTo>
                <a:lnTo>
                  <a:pt x="757682" y="110045"/>
                </a:lnTo>
                <a:lnTo>
                  <a:pt x="728230" y="79209"/>
                </a:lnTo>
                <a:lnTo>
                  <a:pt x="690549" y="74168"/>
                </a:lnTo>
                <a:lnTo>
                  <a:pt x="678548" y="74637"/>
                </a:lnTo>
                <a:lnTo>
                  <a:pt x="639318" y="85826"/>
                </a:lnTo>
                <a:lnTo>
                  <a:pt x="612902" y="117487"/>
                </a:lnTo>
                <a:lnTo>
                  <a:pt x="610501" y="133972"/>
                </a:lnTo>
                <a:lnTo>
                  <a:pt x="610971" y="142532"/>
                </a:lnTo>
                <a:lnTo>
                  <a:pt x="631888" y="176936"/>
                </a:lnTo>
                <a:lnTo>
                  <a:pt x="669239" y="190741"/>
                </a:lnTo>
                <a:lnTo>
                  <a:pt x="697357" y="195656"/>
                </a:lnTo>
                <a:lnTo>
                  <a:pt x="704824" y="197243"/>
                </a:lnTo>
                <a:lnTo>
                  <a:pt x="717461" y="200837"/>
                </a:lnTo>
                <a:lnTo>
                  <a:pt x="722160" y="203085"/>
                </a:lnTo>
                <a:lnTo>
                  <a:pt x="728319" y="208559"/>
                </a:lnTo>
                <a:lnTo>
                  <a:pt x="729856" y="212229"/>
                </a:lnTo>
                <a:lnTo>
                  <a:pt x="729856" y="223456"/>
                </a:lnTo>
                <a:lnTo>
                  <a:pt x="687819" y="239737"/>
                </a:lnTo>
                <a:lnTo>
                  <a:pt x="678891" y="239382"/>
                </a:lnTo>
                <a:lnTo>
                  <a:pt x="636866" y="226517"/>
                </a:lnTo>
                <a:lnTo>
                  <a:pt x="620153" y="215646"/>
                </a:lnTo>
                <a:lnTo>
                  <a:pt x="601789" y="247510"/>
                </a:lnTo>
                <a:lnTo>
                  <a:pt x="640664" y="269049"/>
                </a:lnTo>
                <a:lnTo>
                  <a:pt x="686028" y="275882"/>
                </a:lnTo>
                <a:lnTo>
                  <a:pt x="698360" y="275450"/>
                </a:lnTo>
                <a:lnTo>
                  <a:pt x="738860" y="264934"/>
                </a:lnTo>
                <a:lnTo>
                  <a:pt x="764019" y="239737"/>
                </a:lnTo>
                <a:lnTo>
                  <a:pt x="766648" y="233464"/>
                </a:lnTo>
                <a:lnTo>
                  <a:pt x="768591" y="225120"/>
                </a:lnTo>
                <a:lnTo>
                  <a:pt x="769124" y="217678"/>
                </a:lnTo>
                <a:lnTo>
                  <a:pt x="769200" y="215646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50"/>
              </a:spcBef>
            </a:pPr>
            <a:r>
              <a:rPr dirty="0"/>
              <a:t>Identifying</a:t>
            </a:r>
            <a:r>
              <a:rPr spc="-220" dirty="0"/>
              <a:t> </a:t>
            </a:r>
            <a:r>
              <a:rPr spc="-35" dirty="0"/>
              <a:t>SMS</a:t>
            </a:r>
            <a:r>
              <a:rPr spc="-215" dirty="0"/>
              <a:t> </a:t>
            </a:r>
            <a:r>
              <a:rPr spc="60" dirty="0"/>
              <a:t>spam</a:t>
            </a:r>
            <a:r>
              <a:rPr spc="-215" dirty="0"/>
              <a:t> </a:t>
            </a:r>
            <a:r>
              <a:rPr spc="-55" dirty="0"/>
              <a:t>involves</a:t>
            </a:r>
            <a:r>
              <a:rPr spc="-220" dirty="0"/>
              <a:t> </a:t>
            </a:r>
            <a:r>
              <a:rPr spc="45" dirty="0"/>
              <a:t>looking</a:t>
            </a:r>
            <a:r>
              <a:rPr spc="-215" dirty="0"/>
              <a:t> </a:t>
            </a:r>
            <a:r>
              <a:rPr spc="-25" dirty="0"/>
              <a:t>for </a:t>
            </a:r>
            <a:r>
              <a:rPr dirty="0">
                <a:solidFill>
                  <a:srgbClr val="000000"/>
                </a:solidFill>
              </a:rPr>
              <a:t>suspicious</a:t>
            </a:r>
            <a:r>
              <a:rPr spc="-110" dirty="0">
                <a:solidFill>
                  <a:srgbClr val="000000"/>
                </a:solidFill>
              </a:rPr>
              <a:t> </a:t>
            </a:r>
            <a:r>
              <a:rPr spc="-60" dirty="0"/>
              <a:t>senders,</a:t>
            </a:r>
            <a:r>
              <a:rPr spc="-105" dirty="0"/>
              <a:t> </a:t>
            </a:r>
            <a:r>
              <a:rPr dirty="0"/>
              <a:t>generic</a:t>
            </a:r>
            <a:r>
              <a:rPr spc="-110" dirty="0"/>
              <a:t> </a:t>
            </a:r>
            <a:r>
              <a:rPr spc="-45" dirty="0">
                <a:solidFill>
                  <a:srgbClr val="000000"/>
                </a:solidFill>
              </a:rPr>
              <a:t>messages</a:t>
            </a:r>
            <a:r>
              <a:rPr spc="-45" dirty="0"/>
              <a:t>,</a:t>
            </a:r>
            <a:r>
              <a:rPr spc="-110" dirty="0"/>
              <a:t> </a:t>
            </a:r>
            <a:r>
              <a:rPr spc="50" dirty="0"/>
              <a:t>and </a:t>
            </a:r>
            <a:r>
              <a:rPr spc="-10" dirty="0"/>
              <a:t>requests</a:t>
            </a:r>
            <a:r>
              <a:rPr spc="-200" dirty="0"/>
              <a:t> </a:t>
            </a:r>
            <a:r>
              <a:rPr spc="-35" dirty="0"/>
              <a:t>for</a:t>
            </a:r>
            <a:r>
              <a:rPr spc="-190" dirty="0"/>
              <a:t> </a:t>
            </a:r>
            <a:r>
              <a:rPr dirty="0">
                <a:solidFill>
                  <a:srgbClr val="000000"/>
                </a:solidFill>
              </a:rPr>
              <a:t>personal</a:t>
            </a:r>
            <a:r>
              <a:rPr spc="-195" dirty="0">
                <a:solidFill>
                  <a:srgbClr val="000000"/>
                </a:solidFill>
              </a:rPr>
              <a:t> </a:t>
            </a:r>
            <a:r>
              <a:rPr spc="-10" dirty="0"/>
              <a:t>information.</a:t>
            </a:r>
            <a:r>
              <a:rPr spc="-195" dirty="0"/>
              <a:t> </a:t>
            </a:r>
            <a:r>
              <a:rPr spc="65" dirty="0"/>
              <a:t>Be </a:t>
            </a:r>
            <a:r>
              <a:rPr dirty="0"/>
              <a:t>cautious</a:t>
            </a:r>
            <a:r>
              <a:rPr spc="-175" dirty="0"/>
              <a:t> </a:t>
            </a:r>
            <a:r>
              <a:rPr dirty="0"/>
              <a:t>of</a:t>
            </a:r>
            <a:r>
              <a:rPr spc="-175" dirty="0"/>
              <a:t> </a:t>
            </a:r>
            <a:r>
              <a:rPr dirty="0"/>
              <a:t>messages</a:t>
            </a:r>
            <a:r>
              <a:rPr spc="-170" dirty="0"/>
              <a:t> </a:t>
            </a:r>
            <a:r>
              <a:rPr spc="70" dirty="0"/>
              <a:t>urging</a:t>
            </a:r>
            <a:r>
              <a:rPr spc="-170" dirty="0"/>
              <a:t> </a:t>
            </a:r>
            <a:r>
              <a:rPr spc="50" dirty="0">
                <a:solidFill>
                  <a:srgbClr val="000000"/>
                </a:solidFill>
              </a:rPr>
              <a:t>immediate </a:t>
            </a:r>
            <a:r>
              <a:rPr dirty="0"/>
              <a:t>action</a:t>
            </a:r>
            <a:r>
              <a:rPr spc="-114" dirty="0"/>
              <a:t> </a:t>
            </a:r>
            <a:r>
              <a:rPr spc="-20" dirty="0"/>
              <a:t>or</a:t>
            </a:r>
            <a:r>
              <a:rPr spc="-114" dirty="0"/>
              <a:t> </a:t>
            </a:r>
            <a:r>
              <a:rPr spc="60" dirty="0"/>
              <a:t>containing</a:t>
            </a:r>
            <a:r>
              <a:rPr spc="-114" dirty="0"/>
              <a:t> </a:t>
            </a:r>
            <a:r>
              <a:rPr dirty="0"/>
              <a:t>unusual</a:t>
            </a:r>
            <a:r>
              <a:rPr spc="-110" dirty="0"/>
              <a:t> </a:t>
            </a:r>
            <a:r>
              <a:rPr spc="-10" dirty="0">
                <a:solidFill>
                  <a:srgbClr val="000000"/>
                </a:solidFill>
              </a:rPr>
              <a:t>links</a:t>
            </a:r>
            <a:r>
              <a:rPr spc="-10" dirty="0"/>
              <a:t>.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6007" rIns="0" bIns="0" rtlCol="0">
            <a:spAutoFit/>
          </a:bodyPr>
          <a:lstStyle/>
          <a:p>
            <a:pPr marL="730885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Recognizing</a:t>
            </a:r>
            <a:r>
              <a:rPr spc="-335" dirty="0"/>
              <a:t> </a:t>
            </a:r>
            <a:r>
              <a:rPr spc="-355" dirty="0"/>
              <a:t>SMS</a:t>
            </a:r>
            <a:r>
              <a:rPr spc="-335" dirty="0"/>
              <a:t> </a:t>
            </a:r>
            <a:r>
              <a:rPr spc="40" dirty="0"/>
              <a:t>Spam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902"/>
            <a:ext cx="18300700" cy="10295890"/>
            <a:chOff x="-12500" y="3902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2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30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55"/>
                  </a:moveTo>
                  <a:lnTo>
                    <a:pt x="0" y="9203855"/>
                  </a:lnTo>
                  <a:lnTo>
                    <a:pt x="0" y="9251480"/>
                  </a:lnTo>
                  <a:lnTo>
                    <a:pt x="18287988" y="9251480"/>
                  </a:lnTo>
                  <a:lnTo>
                    <a:pt x="18287988" y="9203855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7483" rIns="0" bIns="0" rtlCol="0">
            <a:spAutoFit/>
          </a:bodyPr>
          <a:lstStyle/>
          <a:p>
            <a:pPr marL="8756015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Preventing</a:t>
            </a:r>
            <a:r>
              <a:rPr spc="-355" dirty="0"/>
              <a:t> SMS </a:t>
            </a:r>
            <a:r>
              <a:rPr spc="40" dirty="0"/>
              <a:t>Spam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37001" y="3935425"/>
            <a:ext cx="2037994" cy="34387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896465" y="3937215"/>
            <a:ext cx="1622933" cy="27586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970887" y="4356315"/>
            <a:ext cx="1460500" cy="34208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636779" y="5213565"/>
            <a:ext cx="1389100" cy="27586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617303" y="3420110"/>
            <a:ext cx="7250430" cy="25698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60"/>
              </a:spcBef>
            </a:pP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prevent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SMS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spam,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users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utilize </a:t>
            </a:r>
            <a:r>
              <a:rPr sz="2750" spc="60" dirty="0">
                <a:latin typeface="Verdana"/>
                <a:cs typeface="Verdana"/>
              </a:rPr>
              <a:t>spam</a:t>
            </a:r>
            <a:r>
              <a:rPr sz="2750" spc="-225" dirty="0">
                <a:latin typeface="Verdana"/>
                <a:cs typeface="Verdana"/>
              </a:rPr>
              <a:t> </a:t>
            </a:r>
            <a:r>
              <a:rPr sz="2750" spc="-105" dirty="0">
                <a:latin typeface="Verdana"/>
                <a:cs typeface="Verdana"/>
              </a:rPr>
              <a:t>ﬁlters</a:t>
            </a:r>
            <a:r>
              <a:rPr sz="2750" spc="-105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avoid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clicking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on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latin typeface="Verdana"/>
                <a:cs typeface="Verdana"/>
              </a:rPr>
              <a:t>unknown </a:t>
            </a:r>
            <a:r>
              <a:rPr sz="2750" spc="-85" dirty="0">
                <a:solidFill>
                  <a:srgbClr val="332C2C"/>
                </a:solidFill>
                <a:latin typeface="Verdana"/>
                <a:cs typeface="Verdana"/>
              </a:rPr>
              <a:t>links,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refrain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from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sharing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latin typeface="Verdana"/>
                <a:cs typeface="Verdana"/>
              </a:rPr>
              <a:t>personal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information.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Additionally,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reporting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0" dirty="0">
                <a:solidFill>
                  <a:srgbClr val="332C2C"/>
                </a:solidFill>
                <a:latin typeface="Verdana"/>
                <a:cs typeface="Verdana"/>
              </a:rPr>
              <a:t>spam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messages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latin typeface="Verdana"/>
                <a:cs typeface="Verdana"/>
              </a:rPr>
              <a:t>relevant</a:t>
            </a:r>
            <a:r>
              <a:rPr sz="2750" spc="-200" dirty="0"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authorities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can </a:t>
            </a: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help</a:t>
            </a:r>
            <a:r>
              <a:rPr sz="27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combat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issue.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7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6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89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7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4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4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3"/>
                </a:lnTo>
                <a:lnTo>
                  <a:pt x="2440009" y="3598806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5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0"/>
                </a:lnTo>
                <a:lnTo>
                  <a:pt x="2928913" y="4195027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9993"/>
            <a:ext cx="18288000" cy="10277475"/>
            <a:chOff x="0" y="9993"/>
            <a:chExt cx="18288000" cy="10277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30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55"/>
                  </a:moveTo>
                  <a:lnTo>
                    <a:pt x="0" y="9203855"/>
                  </a:lnTo>
                  <a:lnTo>
                    <a:pt x="0" y="9251480"/>
                  </a:lnTo>
                  <a:lnTo>
                    <a:pt x="18287988" y="9251480"/>
                  </a:lnTo>
                  <a:lnTo>
                    <a:pt x="18287988" y="9203855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6766" y="3501542"/>
              <a:ext cx="1828952" cy="3455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4512" y="4351058"/>
              <a:ext cx="1676895" cy="34380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4014" y="4779683"/>
              <a:ext cx="2507234" cy="27588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3920" y="5208308"/>
              <a:ext cx="2440051" cy="343801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604" marR="5080">
              <a:lnSpc>
                <a:spcPct val="101499"/>
              </a:lnSpc>
              <a:spcBef>
                <a:spcPts val="55"/>
              </a:spcBef>
            </a:pPr>
            <a:r>
              <a:rPr spc="-35" dirty="0"/>
              <a:t>SMS</a:t>
            </a:r>
            <a:r>
              <a:rPr spc="-185" dirty="0"/>
              <a:t> </a:t>
            </a:r>
            <a:r>
              <a:rPr spc="60" dirty="0"/>
              <a:t>spam</a:t>
            </a:r>
            <a:r>
              <a:rPr spc="-185" dirty="0"/>
              <a:t> </a:t>
            </a:r>
            <a:r>
              <a:rPr dirty="0"/>
              <a:t>poses</a:t>
            </a:r>
            <a:r>
              <a:rPr spc="-190" dirty="0"/>
              <a:t> </a:t>
            </a:r>
            <a:r>
              <a:rPr spc="-40" dirty="0"/>
              <a:t>a</a:t>
            </a:r>
            <a:r>
              <a:rPr spc="-175" dirty="0"/>
              <a:t> </a:t>
            </a:r>
            <a:r>
              <a:rPr dirty="0">
                <a:solidFill>
                  <a:srgbClr val="000000"/>
                </a:solidFill>
              </a:rPr>
              <a:t>signiﬁcant</a:t>
            </a:r>
            <a:r>
              <a:rPr spc="-180" dirty="0">
                <a:solidFill>
                  <a:srgbClr val="000000"/>
                </a:solidFill>
              </a:rPr>
              <a:t> </a:t>
            </a:r>
            <a:r>
              <a:rPr spc="-10" dirty="0"/>
              <a:t>threat</a:t>
            </a:r>
            <a:r>
              <a:rPr spc="-185" dirty="0"/>
              <a:t> </a:t>
            </a:r>
            <a:r>
              <a:rPr spc="-25" dirty="0"/>
              <a:t>to </a:t>
            </a:r>
            <a:r>
              <a:rPr spc="-110" dirty="0"/>
              <a:t>users,</a:t>
            </a:r>
            <a:r>
              <a:rPr spc="-220" dirty="0"/>
              <a:t> </a:t>
            </a:r>
            <a:r>
              <a:rPr spc="90" dirty="0"/>
              <a:t>but</a:t>
            </a:r>
            <a:r>
              <a:rPr spc="-215" dirty="0"/>
              <a:t> </a:t>
            </a:r>
            <a:r>
              <a:rPr spc="70" dirty="0"/>
              <a:t>with</a:t>
            </a:r>
            <a:r>
              <a:rPr spc="-215" dirty="0"/>
              <a:t> </a:t>
            </a:r>
            <a:r>
              <a:rPr spc="-25" dirty="0"/>
              <a:t>awareness</a:t>
            </a:r>
            <a:r>
              <a:rPr spc="-215" dirty="0"/>
              <a:t> </a:t>
            </a:r>
            <a:r>
              <a:rPr spc="75" dirty="0"/>
              <a:t>and</a:t>
            </a:r>
            <a:r>
              <a:rPr spc="-215" dirty="0"/>
              <a:t> </a:t>
            </a:r>
            <a:r>
              <a:rPr spc="-35" dirty="0"/>
              <a:t>vigilance,</a:t>
            </a:r>
            <a:r>
              <a:rPr spc="-220" dirty="0"/>
              <a:t> </a:t>
            </a:r>
            <a:r>
              <a:rPr spc="-25" dirty="0"/>
              <a:t>it </a:t>
            </a:r>
            <a:r>
              <a:rPr spc="60" dirty="0"/>
              <a:t>can</a:t>
            </a:r>
            <a:r>
              <a:rPr spc="-200" dirty="0"/>
              <a:t> </a:t>
            </a:r>
            <a:r>
              <a:rPr spc="80" dirty="0"/>
              <a:t>be</a:t>
            </a:r>
            <a:r>
              <a:rPr spc="-195" dirty="0"/>
              <a:t> </a:t>
            </a:r>
            <a:r>
              <a:rPr dirty="0">
                <a:solidFill>
                  <a:srgbClr val="000000"/>
                </a:solidFill>
              </a:rPr>
              <a:t>mitigated</a:t>
            </a:r>
            <a:r>
              <a:rPr dirty="0"/>
              <a:t>.</a:t>
            </a:r>
            <a:r>
              <a:rPr spc="-195" dirty="0"/>
              <a:t> </a:t>
            </a:r>
            <a:r>
              <a:rPr dirty="0"/>
              <a:t>By</a:t>
            </a:r>
            <a:r>
              <a:rPr spc="-200" dirty="0"/>
              <a:t> </a:t>
            </a:r>
            <a:r>
              <a:rPr spc="45" dirty="0"/>
              <a:t>understanding</a:t>
            </a:r>
            <a:r>
              <a:rPr spc="-195" dirty="0"/>
              <a:t> </a:t>
            </a:r>
            <a:r>
              <a:rPr spc="25" dirty="0"/>
              <a:t>the </a:t>
            </a:r>
            <a:r>
              <a:rPr spc="-20" dirty="0">
                <a:solidFill>
                  <a:srgbClr val="000000"/>
                </a:solidFill>
              </a:rPr>
              <a:t>characteristics</a:t>
            </a:r>
            <a:r>
              <a:rPr spc="-190" dirty="0">
                <a:solidFill>
                  <a:srgbClr val="000000"/>
                </a:solidFill>
              </a:rPr>
              <a:t> </a:t>
            </a:r>
            <a:r>
              <a:rPr dirty="0"/>
              <a:t>of</a:t>
            </a:r>
            <a:r>
              <a:rPr spc="-195" dirty="0"/>
              <a:t> </a:t>
            </a:r>
            <a:r>
              <a:rPr spc="60" dirty="0"/>
              <a:t>spam</a:t>
            </a:r>
            <a:r>
              <a:rPr spc="-190" dirty="0"/>
              <a:t> </a:t>
            </a:r>
            <a:r>
              <a:rPr dirty="0"/>
              <a:t>messages</a:t>
            </a:r>
            <a:r>
              <a:rPr spc="-195" dirty="0"/>
              <a:t> </a:t>
            </a:r>
            <a:r>
              <a:rPr spc="50" dirty="0"/>
              <a:t>and </a:t>
            </a:r>
            <a:r>
              <a:rPr spc="80" dirty="0"/>
              <a:t>implementing</a:t>
            </a:r>
            <a:r>
              <a:rPr spc="-130" dirty="0"/>
              <a:t> </a:t>
            </a:r>
            <a:r>
              <a:rPr dirty="0">
                <a:solidFill>
                  <a:srgbClr val="000000"/>
                </a:solidFill>
              </a:rPr>
              <a:t>precautionary</a:t>
            </a:r>
            <a:r>
              <a:rPr spc="-130" dirty="0">
                <a:solidFill>
                  <a:srgbClr val="000000"/>
                </a:solidFill>
              </a:rPr>
              <a:t> </a:t>
            </a:r>
            <a:r>
              <a:rPr spc="-10" dirty="0"/>
              <a:t>measures, </a:t>
            </a:r>
            <a:r>
              <a:rPr dirty="0"/>
              <a:t>individuals</a:t>
            </a:r>
            <a:r>
              <a:rPr spc="-130" dirty="0"/>
              <a:t> </a:t>
            </a:r>
            <a:r>
              <a:rPr spc="60" dirty="0"/>
              <a:t>can</a:t>
            </a:r>
            <a:r>
              <a:rPr spc="-130" dirty="0"/>
              <a:t> </a:t>
            </a:r>
            <a:r>
              <a:rPr dirty="0"/>
              <a:t>protect</a:t>
            </a:r>
            <a:r>
              <a:rPr spc="-125" dirty="0"/>
              <a:t> </a:t>
            </a:r>
            <a:r>
              <a:rPr spc="-10" dirty="0"/>
              <a:t>themselves</a:t>
            </a:r>
            <a:r>
              <a:rPr spc="-130" dirty="0"/>
              <a:t> </a:t>
            </a:r>
            <a:r>
              <a:rPr spc="-20" dirty="0"/>
              <a:t>from </a:t>
            </a:r>
            <a:r>
              <a:rPr dirty="0"/>
              <a:t>falling</a:t>
            </a:r>
            <a:r>
              <a:rPr spc="-145" dirty="0"/>
              <a:t> </a:t>
            </a:r>
            <a:r>
              <a:rPr dirty="0"/>
              <a:t>victim</a:t>
            </a:r>
            <a:r>
              <a:rPr spc="-145" dirty="0"/>
              <a:t> </a:t>
            </a:r>
            <a:r>
              <a:rPr dirty="0"/>
              <a:t>to</a:t>
            </a:r>
            <a:r>
              <a:rPr spc="-145" dirty="0"/>
              <a:t> </a:t>
            </a:r>
            <a:r>
              <a:rPr dirty="0"/>
              <a:t>these</a:t>
            </a:r>
            <a:r>
              <a:rPr spc="-145" dirty="0"/>
              <a:t> </a:t>
            </a:r>
            <a:r>
              <a:rPr spc="-10" dirty="0"/>
              <a:t>scams.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1098" rIns="0" bIns="0" rtlCol="0">
            <a:spAutoFit/>
          </a:bodyPr>
          <a:lstStyle/>
          <a:p>
            <a:pPr marL="733425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Conclusion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88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5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39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2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0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20" y="1667417"/>
                </a:lnTo>
                <a:lnTo>
                  <a:pt x="811954" y="1700903"/>
                </a:lnTo>
                <a:lnTo>
                  <a:pt x="780373" y="1734139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1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506" y="-12505"/>
            <a:ext cx="18300700" cy="2339340"/>
            <a:chOff x="-12506" y="-12505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1" y="0"/>
                  </a:moveTo>
                  <a:lnTo>
                    <a:pt x="2677093" y="32654"/>
                  </a:lnTo>
                  <a:lnTo>
                    <a:pt x="2636239" y="55176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4"/>
                  </a:lnTo>
                  <a:lnTo>
                    <a:pt x="2403298" y="204384"/>
                  </a:lnTo>
                  <a:lnTo>
                    <a:pt x="2366337" y="231403"/>
                  </a:lnTo>
                  <a:lnTo>
                    <a:pt x="2329861" y="258983"/>
                  </a:lnTo>
                  <a:lnTo>
                    <a:pt x="2293851" y="287100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4"/>
                  </a:lnTo>
                  <a:lnTo>
                    <a:pt x="1987792" y="560989"/>
                  </a:lnTo>
                  <a:lnTo>
                    <a:pt x="1955460" y="593355"/>
                  </a:lnTo>
                  <a:lnTo>
                    <a:pt x="1923397" y="626032"/>
                  </a:lnTo>
                  <a:lnTo>
                    <a:pt x="1891585" y="659000"/>
                  </a:lnTo>
                  <a:lnTo>
                    <a:pt x="1860006" y="692236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5"/>
                  </a:lnTo>
                  <a:lnTo>
                    <a:pt x="1735665" y="827462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1" y="1034860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2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2" y="1312942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1"/>
                  </a:lnTo>
                  <a:lnTo>
                    <a:pt x="1187973" y="1449662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6"/>
                  </a:lnTo>
                  <a:lnTo>
                    <a:pt x="1029991" y="1615744"/>
                  </a:lnTo>
                  <a:lnTo>
                    <a:pt x="997659" y="1648110"/>
                  </a:lnTo>
                  <a:lnTo>
                    <a:pt x="965040" y="1680145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1"/>
                  </a:lnTo>
                  <a:lnTo>
                    <a:pt x="762293" y="1864232"/>
                  </a:lnTo>
                  <a:lnTo>
                    <a:pt x="727162" y="1893365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8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8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7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36295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76743" y="2147106"/>
            <a:ext cx="4137660" cy="1525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850" spc="-10" dirty="0"/>
              <a:t>Thanks!</a:t>
            </a:r>
            <a:endParaRPr sz="9850"/>
          </a:p>
        </p:txBody>
      </p:sp>
      <p:sp>
        <p:nvSpPr>
          <p:cNvPr id="8" name="object 8"/>
          <p:cNvSpPr txBox="1"/>
          <p:nvPr/>
        </p:nvSpPr>
        <p:spPr>
          <a:xfrm>
            <a:off x="6684725" y="4320514"/>
            <a:ext cx="4913630" cy="21507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065" marR="5080" algn="ctr">
              <a:lnSpc>
                <a:spcPct val="102299"/>
              </a:lnSpc>
              <a:spcBef>
                <a:spcPts val="30"/>
              </a:spcBef>
            </a:pPr>
            <a:r>
              <a:rPr sz="2750" spc="95" dirty="0">
                <a:solidFill>
                  <a:srgbClr val="332C2C"/>
                </a:solidFill>
                <a:latin typeface="Verdana"/>
                <a:cs typeface="Verdana"/>
              </a:rPr>
              <a:t>Do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you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have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any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questions?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  <a:hlinkClick r:id="rId2"/>
              </a:rPr>
              <a:t>youremail@email.com</a:t>
            </a:r>
            <a:endParaRPr sz="27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2750" spc="-515" dirty="0">
                <a:solidFill>
                  <a:srgbClr val="332C2C"/>
                </a:solidFill>
                <a:latin typeface="Verdana"/>
                <a:cs typeface="Verdana"/>
              </a:rPr>
              <a:t>+91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620</a:t>
            </a:r>
            <a:r>
              <a:rPr sz="27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05" dirty="0">
                <a:solidFill>
                  <a:srgbClr val="332C2C"/>
                </a:solidFill>
                <a:latin typeface="Verdana"/>
                <a:cs typeface="Verdana"/>
              </a:rPr>
              <a:t>421</a:t>
            </a:r>
            <a:r>
              <a:rPr sz="27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838</a:t>
            </a:r>
            <a:endParaRPr sz="2750">
              <a:latin typeface="Verdana"/>
              <a:cs typeface="Verdana"/>
            </a:endParaRPr>
          </a:p>
          <a:p>
            <a:pPr marL="471170" marR="463550" algn="ctr">
              <a:lnSpc>
                <a:spcPct val="102299"/>
              </a:lnSpc>
            </a:pP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  <a:hlinkClick r:id="rId3"/>
              </a:rPr>
              <a:t>www.yourwebsite.com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 @yourusername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83603" y="7196467"/>
            <a:ext cx="1095375" cy="1095375"/>
          </a:xfrm>
          <a:custGeom>
            <a:avLst/>
            <a:gdLst/>
            <a:ahLst/>
            <a:cxnLst/>
            <a:rect l="l" t="t" r="r" b="b"/>
            <a:pathLst>
              <a:path w="1095375" h="1095375">
                <a:moveTo>
                  <a:pt x="831100" y="546455"/>
                </a:moveTo>
                <a:lnTo>
                  <a:pt x="714832" y="546455"/>
                </a:lnTo>
                <a:lnTo>
                  <a:pt x="702246" y="543915"/>
                </a:lnTo>
                <a:lnTo>
                  <a:pt x="691959" y="536994"/>
                </a:lnTo>
                <a:lnTo>
                  <a:pt x="685038" y="526707"/>
                </a:lnTo>
                <a:lnTo>
                  <a:pt x="682498" y="514108"/>
                </a:lnTo>
                <a:lnTo>
                  <a:pt x="682498" y="383197"/>
                </a:lnTo>
                <a:lnTo>
                  <a:pt x="685355" y="369036"/>
                </a:lnTo>
                <a:lnTo>
                  <a:pt x="693166" y="357466"/>
                </a:lnTo>
                <a:lnTo>
                  <a:pt x="704748" y="349643"/>
                </a:lnTo>
                <a:lnTo>
                  <a:pt x="718908" y="346773"/>
                </a:lnTo>
                <a:lnTo>
                  <a:pt x="831088" y="346773"/>
                </a:lnTo>
                <a:lnTo>
                  <a:pt x="831088" y="254711"/>
                </a:lnTo>
                <a:lnTo>
                  <a:pt x="718908" y="254711"/>
                </a:lnTo>
                <a:lnTo>
                  <a:pt x="668947" y="264833"/>
                </a:lnTo>
                <a:lnTo>
                  <a:pt x="628091" y="292392"/>
                </a:lnTo>
                <a:lnTo>
                  <a:pt x="600532" y="333235"/>
                </a:lnTo>
                <a:lnTo>
                  <a:pt x="590423" y="383197"/>
                </a:lnTo>
                <a:lnTo>
                  <a:pt x="590423" y="514108"/>
                </a:lnTo>
                <a:lnTo>
                  <a:pt x="587870" y="526707"/>
                </a:lnTo>
                <a:lnTo>
                  <a:pt x="580948" y="536994"/>
                </a:lnTo>
                <a:lnTo>
                  <a:pt x="570661" y="543915"/>
                </a:lnTo>
                <a:lnTo>
                  <a:pt x="558076" y="546455"/>
                </a:lnTo>
                <a:lnTo>
                  <a:pt x="441833" y="546455"/>
                </a:lnTo>
                <a:lnTo>
                  <a:pt x="441833" y="638517"/>
                </a:lnTo>
                <a:lnTo>
                  <a:pt x="558088" y="638517"/>
                </a:lnTo>
                <a:lnTo>
                  <a:pt x="570661" y="641070"/>
                </a:lnTo>
                <a:lnTo>
                  <a:pt x="580948" y="647992"/>
                </a:lnTo>
                <a:lnTo>
                  <a:pt x="587870" y="658279"/>
                </a:lnTo>
                <a:lnTo>
                  <a:pt x="590423" y="670864"/>
                </a:lnTo>
                <a:lnTo>
                  <a:pt x="590423" y="1095375"/>
                </a:lnTo>
                <a:lnTo>
                  <a:pt x="682498" y="1095375"/>
                </a:lnTo>
                <a:lnTo>
                  <a:pt x="682498" y="670864"/>
                </a:lnTo>
                <a:lnTo>
                  <a:pt x="685038" y="658279"/>
                </a:lnTo>
                <a:lnTo>
                  <a:pt x="691959" y="647992"/>
                </a:lnTo>
                <a:lnTo>
                  <a:pt x="702246" y="641070"/>
                </a:lnTo>
                <a:lnTo>
                  <a:pt x="714832" y="638517"/>
                </a:lnTo>
                <a:lnTo>
                  <a:pt x="831100" y="638517"/>
                </a:lnTo>
                <a:lnTo>
                  <a:pt x="831100" y="546455"/>
                </a:lnTo>
                <a:close/>
              </a:path>
              <a:path w="1095375" h="1095375">
                <a:moveTo>
                  <a:pt x="1095375" y="133413"/>
                </a:moveTo>
                <a:lnTo>
                  <a:pt x="1088555" y="91300"/>
                </a:lnTo>
                <a:lnTo>
                  <a:pt x="1069594" y="54686"/>
                </a:lnTo>
                <a:lnTo>
                  <a:pt x="1040701" y="25781"/>
                </a:lnTo>
                <a:lnTo>
                  <a:pt x="1004087" y="6819"/>
                </a:lnTo>
                <a:lnTo>
                  <a:pt x="961961" y="0"/>
                </a:lnTo>
                <a:lnTo>
                  <a:pt x="133400" y="0"/>
                </a:lnTo>
                <a:lnTo>
                  <a:pt x="91274" y="6819"/>
                </a:lnTo>
                <a:lnTo>
                  <a:pt x="54660" y="25781"/>
                </a:lnTo>
                <a:lnTo>
                  <a:pt x="25768" y="54686"/>
                </a:lnTo>
                <a:lnTo>
                  <a:pt x="6807" y="91300"/>
                </a:lnTo>
                <a:lnTo>
                  <a:pt x="0" y="133413"/>
                </a:lnTo>
                <a:lnTo>
                  <a:pt x="0" y="961974"/>
                </a:lnTo>
                <a:lnTo>
                  <a:pt x="6807" y="1004100"/>
                </a:lnTo>
                <a:lnTo>
                  <a:pt x="25768" y="1040714"/>
                </a:lnTo>
                <a:lnTo>
                  <a:pt x="54660" y="1069606"/>
                </a:lnTo>
                <a:lnTo>
                  <a:pt x="91274" y="1088567"/>
                </a:lnTo>
                <a:lnTo>
                  <a:pt x="133400" y="1095375"/>
                </a:lnTo>
                <a:lnTo>
                  <a:pt x="525741" y="1095375"/>
                </a:lnTo>
                <a:lnTo>
                  <a:pt x="525741" y="703199"/>
                </a:lnTo>
                <a:lnTo>
                  <a:pt x="409486" y="703199"/>
                </a:lnTo>
                <a:lnTo>
                  <a:pt x="396887" y="700659"/>
                </a:lnTo>
                <a:lnTo>
                  <a:pt x="386600" y="693737"/>
                </a:lnTo>
                <a:lnTo>
                  <a:pt x="379679" y="683450"/>
                </a:lnTo>
                <a:lnTo>
                  <a:pt x="377139" y="670864"/>
                </a:lnTo>
                <a:lnTo>
                  <a:pt x="377139" y="514108"/>
                </a:lnTo>
                <a:lnTo>
                  <a:pt x="379679" y="501523"/>
                </a:lnTo>
                <a:lnTo>
                  <a:pt x="386600" y="491248"/>
                </a:lnTo>
                <a:lnTo>
                  <a:pt x="396887" y="484314"/>
                </a:lnTo>
                <a:lnTo>
                  <a:pt x="409486" y="481761"/>
                </a:lnTo>
                <a:lnTo>
                  <a:pt x="525741" y="481761"/>
                </a:lnTo>
                <a:lnTo>
                  <a:pt x="525741" y="383197"/>
                </a:lnTo>
                <a:lnTo>
                  <a:pt x="530847" y="338963"/>
                </a:lnTo>
                <a:lnTo>
                  <a:pt x="545401" y="298323"/>
                </a:lnTo>
                <a:lnTo>
                  <a:pt x="568223" y="262458"/>
                </a:lnTo>
                <a:lnTo>
                  <a:pt x="598157" y="232524"/>
                </a:lnTo>
                <a:lnTo>
                  <a:pt x="634022" y="209702"/>
                </a:lnTo>
                <a:lnTo>
                  <a:pt x="674662" y="195148"/>
                </a:lnTo>
                <a:lnTo>
                  <a:pt x="718908" y="190030"/>
                </a:lnTo>
                <a:lnTo>
                  <a:pt x="863434" y="190030"/>
                </a:lnTo>
                <a:lnTo>
                  <a:pt x="876020" y="192582"/>
                </a:lnTo>
                <a:lnTo>
                  <a:pt x="886294" y="199504"/>
                </a:lnTo>
                <a:lnTo>
                  <a:pt x="893229" y="209791"/>
                </a:lnTo>
                <a:lnTo>
                  <a:pt x="895781" y="222364"/>
                </a:lnTo>
                <a:lnTo>
                  <a:pt x="895781" y="379120"/>
                </a:lnTo>
                <a:lnTo>
                  <a:pt x="893229" y="391706"/>
                </a:lnTo>
                <a:lnTo>
                  <a:pt x="886294" y="401993"/>
                </a:lnTo>
                <a:lnTo>
                  <a:pt x="876020" y="408914"/>
                </a:lnTo>
                <a:lnTo>
                  <a:pt x="863422" y="411454"/>
                </a:lnTo>
                <a:lnTo>
                  <a:pt x="747179" y="411454"/>
                </a:lnTo>
                <a:lnTo>
                  <a:pt x="747179" y="481761"/>
                </a:lnTo>
                <a:lnTo>
                  <a:pt x="863434" y="481761"/>
                </a:lnTo>
                <a:lnTo>
                  <a:pt x="876020" y="484314"/>
                </a:lnTo>
                <a:lnTo>
                  <a:pt x="886294" y="491248"/>
                </a:lnTo>
                <a:lnTo>
                  <a:pt x="893229" y="501523"/>
                </a:lnTo>
                <a:lnTo>
                  <a:pt x="895781" y="514108"/>
                </a:lnTo>
                <a:lnTo>
                  <a:pt x="895781" y="670864"/>
                </a:lnTo>
                <a:lnTo>
                  <a:pt x="893229" y="683450"/>
                </a:lnTo>
                <a:lnTo>
                  <a:pt x="886294" y="693737"/>
                </a:lnTo>
                <a:lnTo>
                  <a:pt x="876020" y="700659"/>
                </a:lnTo>
                <a:lnTo>
                  <a:pt x="863422" y="703199"/>
                </a:lnTo>
                <a:lnTo>
                  <a:pt x="747179" y="703199"/>
                </a:lnTo>
                <a:lnTo>
                  <a:pt x="747179" y="1095375"/>
                </a:lnTo>
                <a:lnTo>
                  <a:pt x="961961" y="1095375"/>
                </a:lnTo>
                <a:lnTo>
                  <a:pt x="1004087" y="1088567"/>
                </a:lnTo>
                <a:lnTo>
                  <a:pt x="1040701" y="1069606"/>
                </a:lnTo>
                <a:lnTo>
                  <a:pt x="1069594" y="1040714"/>
                </a:lnTo>
                <a:lnTo>
                  <a:pt x="1088555" y="1004100"/>
                </a:lnTo>
                <a:lnTo>
                  <a:pt x="1095375" y="961974"/>
                </a:lnTo>
                <a:lnTo>
                  <a:pt x="1095375" y="133413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94649" y="7200024"/>
            <a:ext cx="1095375" cy="1095375"/>
          </a:xfrm>
          <a:custGeom>
            <a:avLst/>
            <a:gdLst/>
            <a:ahLst/>
            <a:cxnLst/>
            <a:rect l="l" t="t" r="r" b="b"/>
            <a:pathLst>
              <a:path w="1095375" h="1095375">
                <a:moveTo>
                  <a:pt x="708152" y="547687"/>
                </a:moveTo>
                <a:lnTo>
                  <a:pt x="699947" y="497039"/>
                </a:lnTo>
                <a:lnTo>
                  <a:pt x="677138" y="452996"/>
                </a:lnTo>
                <a:lnTo>
                  <a:pt x="642378" y="418236"/>
                </a:lnTo>
                <a:lnTo>
                  <a:pt x="598335" y="395427"/>
                </a:lnTo>
                <a:lnTo>
                  <a:pt x="547687" y="387223"/>
                </a:lnTo>
                <a:lnTo>
                  <a:pt x="497027" y="395427"/>
                </a:lnTo>
                <a:lnTo>
                  <a:pt x="452983" y="418236"/>
                </a:lnTo>
                <a:lnTo>
                  <a:pt x="418223" y="452996"/>
                </a:lnTo>
                <a:lnTo>
                  <a:pt x="395427" y="497039"/>
                </a:lnTo>
                <a:lnTo>
                  <a:pt x="387235" y="547687"/>
                </a:lnTo>
                <a:lnTo>
                  <a:pt x="395427" y="598347"/>
                </a:lnTo>
                <a:lnTo>
                  <a:pt x="418223" y="642391"/>
                </a:lnTo>
                <a:lnTo>
                  <a:pt x="452983" y="677151"/>
                </a:lnTo>
                <a:lnTo>
                  <a:pt x="497027" y="699947"/>
                </a:lnTo>
                <a:lnTo>
                  <a:pt x="547687" y="708139"/>
                </a:lnTo>
                <a:lnTo>
                  <a:pt x="598335" y="699947"/>
                </a:lnTo>
                <a:lnTo>
                  <a:pt x="642378" y="677151"/>
                </a:lnTo>
                <a:lnTo>
                  <a:pt x="677138" y="642391"/>
                </a:lnTo>
                <a:lnTo>
                  <a:pt x="699947" y="598347"/>
                </a:lnTo>
                <a:lnTo>
                  <a:pt x="708152" y="547687"/>
                </a:lnTo>
                <a:close/>
              </a:path>
              <a:path w="1095375" h="1095375">
                <a:moveTo>
                  <a:pt x="900684" y="290957"/>
                </a:moveTo>
                <a:lnTo>
                  <a:pt x="894181" y="258864"/>
                </a:lnTo>
                <a:lnTo>
                  <a:pt x="893102" y="253530"/>
                </a:lnTo>
                <a:lnTo>
                  <a:pt x="872451" y="222910"/>
                </a:lnTo>
                <a:lnTo>
                  <a:pt x="841844" y="202260"/>
                </a:lnTo>
                <a:lnTo>
                  <a:pt x="836510" y="201180"/>
                </a:lnTo>
                <a:lnTo>
                  <a:pt x="836510" y="323049"/>
                </a:lnTo>
                <a:lnTo>
                  <a:pt x="831456" y="348005"/>
                </a:lnTo>
                <a:lnTo>
                  <a:pt x="817676" y="368414"/>
                </a:lnTo>
                <a:lnTo>
                  <a:pt x="797280" y="382181"/>
                </a:lnTo>
                <a:lnTo>
                  <a:pt x="772325" y="387223"/>
                </a:lnTo>
                <a:lnTo>
                  <a:pt x="772325" y="547687"/>
                </a:lnTo>
                <a:lnTo>
                  <a:pt x="767740" y="592899"/>
                </a:lnTo>
                <a:lnTo>
                  <a:pt x="754634" y="635038"/>
                </a:lnTo>
                <a:lnTo>
                  <a:pt x="733894" y="673201"/>
                </a:lnTo>
                <a:lnTo>
                  <a:pt x="706450" y="706450"/>
                </a:lnTo>
                <a:lnTo>
                  <a:pt x="673188" y="733907"/>
                </a:lnTo>
                <a:lnTo>
                  <a:pt x="635025" y="754646"/>
                </a:lnTo>
                <a:lnTo>
                  <a:pt x="592886" y="767753"/>
                </a:lnTo>
                <a:lnTo>
                  <a:pt x="547687" y="772325"/>
                </a:lnTo>
                <a:lnTo>
                  <a:pt x="502475" y="767753"/>
                </a:lnTo>
                <a:lnTo>
                  <a:pt x="460336" y="754646"/>
                </a:lnTo>
                <a:lnTo>
                  <a:pt x="422173" y="733907"/>
                </a:lnTo>
                <a:lnTo>
                  <a:pt x="388924" y="706450"/>
                </a:lnTo>
                <a:lnTo>
                  <a:pt x="361467" y="673201"/>
                </a:lnTo>
                <a:lnTo>
                  <a:pt x="340728" y="635038"/>
                </a:lnTo>
                <a:lnTo>
                  <a:pt x="327621" y="592899"/>
                </a:lnTo>
                <a:lnTo>
                  <a:pt x="323049" y="547687"/>
                </a:lnTo>
                <a:lnTo>
                  <a:pt x="327621" y="502488"/>
                </a:lnTo>
                <a:lnTo>
                  <a:pt x="340728" y="460349"/>
                </a:lnTo>
                <a:lnTo>
                  <a:pt x="361467" y="422186"/>
                </a:lnTo>
                <a:lnTo>
                  <a:pt x="388924" y="388924"/>
                </a:lnTo>
                <a:lnTo>
                  <a:pt x="422173" y="361480"/>
                </a:lnTo>
                <a:lnTo>
                  <a:pt x="460336" y="340741"/>
                </a:lnTo>
                <a:lnTo>
                  <a:pt x="502475" y="327634"/>
                </a:lnTo>
                <a:lnTo>
                  <a:pt x="547687" y="323049"/>
                </a:lnTo>
                <a:lnTo>
                  <a:pt x="592886" y="327634"/>
                </a:lnTo>
                <a:lnTo>
                  <a:pt x="635025" y="340741"/>
                </a:lnTo>
                <a:lnTo>
                  <a:pt x="673188" y="361480"/>
                </a:lnTo>
                <a:lnTo>
                  <a:pt x="706450" y="388924"/>
                </a:lnTo>
                <a:lnTo>
                  <a:pt x="733894" y="422186"/>
                </a:lnTo>
                <a:lnTo>
                  <a:pt x="754634" y="460349"/>
                </a:lnTo>
                <a:lnTo>
                  <a:pt x="767740" y="502488"/>
                </a:lnTo>
                <a:lnTo>
                  <a:pt x="772325" y="547687"/>
                </a:lnTo>
                <a:lnTo>
                  <a:pt x="772325" y="387223"/>
                </a:lnTo>
                <a:lnTo>
                  <a:pt x="747369" y="382181"/>
                </a:lnTo>
                <a:lnTo>
                  <a:pt x="726960" y="368414"/>
                </a:lnTo>
                <a:lnTo>
                  <a:pt x="713193" y="348005"/>
                </a:lnTo>
                <a:lnTo>
                  <a:pt x="708152" y="323049"/>
                </a:lnTo>
                <a:lnTo>
                  <a:pt x="713193" y="298094"/>
                </a:lnTo>
                <a:lnTo>
                  <a:pt x="726960" y="277685"/>
                </a:lnTo>
                <a:lnTo>
                  <a:pt x="747369" y="263918"/>
                </a:lnTo>
                <a:lnTo>
                  <a:pt x="772325" y="258864"/>
                </a:lnTo>
                <a:lnTo>
                  <a:pt x="797280" y="263918"/>
                </a:lnTo>
                <a:lnTo>
                  <a:pt x="817676" y="277685"/>
                </a:lnTo>
                <a:lnTo>
                  <a:pt x="831456" y="298094"/>
                </a:lnTo>
                <a:lnTo>
                  <a:pt x="836510" y="323049"/>
                </a:lnTo>
                <a:lnTo>
                  <a:pt x="836510" y="201180"/>
                </a:lnTo>
                <a:lnTo>
                  <a:pt x="804418" y="194678"/>
                </a:lnTo>
                <a:lnTo>
                  <a:pt x="290957" y="194678"/>
                </a:lnTo>
                <a:lnTo>
                  <a:pt x="253517" y="202260"/>
                </a:lnTo>
                <a:lnTo>
                  <a:pt x="222910" y="222910"/>
                </a:lnTo>
                <a:lnTo>
                  <a:pt x="202260" y="253530"/>
                </a:lnTo>
                <a:lnTo>
                  <a:pt x="194691" y="290957"/>
                </a:lnTo>
                <a:lnTo>
                  <a:pt x="194691" y="804418"/>
                </a:lnTo>
                <a:lnTo>
                  <a:pt x="202260" y="841857"/>
                </a:lnTo>
                <a:lnTo>
                  <a:pt x="222910" y="872464"/>
                </a:lnTo>
                <a:lnTo>
                  <a:pt x="253517" y="893114"/>
                </a:lnTo>
                <a:lnTo>
                  <a:pt x="290957" y="900684"/>
                </a:lnTo>
                <a:lnTo>
                  <a:pt x="804418" y="900684"/>
                </a:lnTo>
                <a:lnTo>
                  <a:pt x="841844" y="893114"/>
                </a:lnTo>
                <a:lnTo>
                  <a:pt x="872451" y="872464"/>
                </a:lnTo>
                <a:lnTo>
                  <a:pt x="893102" y="841857"/>
                </a:lnTo>
                <a:lnTo>
                  <a:pt x="900684" y="804418"/>
                </a:lnTo>
                <a:lnTo>
                  <a:pt x="900684" y="772325"/>
                </a:lnTo>
                <a:lnTo>
                  <a:pt x="900684" y="387223"/>
                </a:lnTo>
                <a:lnTo>
                  <a:pt x="900684" y="290957"/>
                </a:lnTo>
                <a:close/>
              </a:path>
              <a:path w="1095375" h="1095375">
                <a:moveTo>
                  <a:pt x="1095375" y="162585"/>
                </a:moveTo>
                <a:lnTo>
                  <a:pt x="1090942" y="130492"/>
                </a:lnTo>
                <a:lnTo>
                  <a:pt x="1089469" y="119824"/>
                </a:lnTo>
                <a:lnTo>
                  <a:pt x="1072870" y="81114"/>
                </a:lnTo>
                <a:lnTo>
                  <a:pt x="1047242" y="48120"/>
                </a:lnTo>
                <a:lnTo>
                  <a:pt x="1014247" y="22504"/>
                </a:lnTo>
                <a:lnTo>
                  <a:pt x="975537" y="5905"/>
                </a:lnTo>
                <a:lnTo>
                  <a:pt x="964869" y="4432"/>
                </a:lnTo>
                <a:lnTo>
                  <a:pt x="964869" y="290957"/>
                </a:lnTo>
                <a:lnTo>
                  <a:pt x="964869" y="804418"/>
                </a:lnTo>
                <a:lnTo>
                  <a:pt x="956665" y="855078"/>
                </a:lnTo>
                <a:lnTo>
                  <a:pt x="933869" y="899121"/>
                </a:lnTo>
                <a:lnTo>
                  <a:pt x="899109" y="933881"/>
                </a:lnTo>
                <a:lnTo>
                  <a:pt x="855065" y="956678"/>
                </a:lnTo>
                <a:lnTo>
                  <a:pt x="804418" y="964869"/>
                </a:lnTo>
                <a:lnTo>
                  <a:pt x="290957" y="964869"/>
                </a:lnTo>
                <a:lnTo>
                  <a:pt x="240296" y="956678"/>
                </a:lnTo>
                <a:lnTo>
                  <a:pt x="196253" y="933881"/>
                </a:lnTo>
                <a:lnTo>
                  <a:pt x="161493" y="899121"/>
                </a:lnTo>
                <a:lnTo>
                  <a:pt x="138696" y="855078"/>
                </a:lnTo>
                <a:lnTo>
                  <a:pt x="130505" y="804418"/>
                </a:lnTo>
                <a:lnTo>
                  <a:pt x="130505" y="290957"/>
                </a:lnTo>
                <a:lnTo>
                  <a:pt x="138696" y="240309"/>
                </a:lnTo>
                <a:lnTo>
                  <a:pt x="161493" y="196265"/>
                </a:lnTo>
                <a:lnTo>
                  <a:pt x="196253" y="161505"/>
                </a:lnTo>
                <a:lnTo>
                  <a:pt x="240296" y="138696"/>
                </a:lnTo>
                <a:lnTo>
                  <a:pt x="290957" y="130492"/>
                </a:lnTo>
                <a:lnTo>
                  <a:pt x="804418" y="130492"/>
                </a:lnTo>
                <a:lnTo>
                  <a:pt x="855065" y="138696"/>
                </a:lnTo>
                <a:lnTo>
                  <a:pt x="899109" y="161505"/>
                </a:lnTo>
                <a:lnTo>
                  <a:pt x="933869" y="196265"/>
                </a:lnTo>
                <a:lnTo>
                  <a:pt x="956665" y="240309"/>
                </a:lnTo>
                <a:lnTo>
                  <a:pt x="964869" y="290957"/>
                </a:lnTo>
                <a:lnTo>
                  <a:pt x="964869" y="4432"/>
                </a:lnTo>
                <a:lnTo>
                  <a:pt x="932776" y="0"/>
                </a:lnTo>
                <a:lnTo>
                  <a:pt x="162598" y="0"/>
                </a:lnTo>
                <a:lnTo>
                  <a:pt x="119824" y="5905"/>
                </a:lnTo>
                <a:lnTo>
                  <a:pt x="81114" y="22504"/>
                </a:lnTo>
                <a:lnTo>
                  <a:pt x="48120" y="48120"/>
                </a:lnTo>
                <a:lnTo>
                  <a:pt x="22491" y="81114"/>
                </a:lnTo>
                <a:lnTo>
                  <a:pt x="5892" y="119824"/>
                </a:lnTo>
                <a:lnTo>
                  <a:pt x="0" y="162585"/>
                </a:lnTo>
                <a:lnTo>
                  <a:pt x="0" y="932776"/>
                </a:lnTo>
                <a:lnTo>
                  <a:pt x="5892" y="975550"/>
                </a:lnTo>
                <a:lnTo>
                  <a:pt x="22491" y="1014260"/>
                </a:lnTo>
                <a:lnTo>
                  <a:pt x="48120" y="1047254"/>
                </a:lnTo>
                <a:lnTo>
                  <a:pt x="81114" y="1072883"/>
                </a:lnTo>
                <a:lnTo>
                  <a:pt x="119824" y="1089482"/>
                </a:lnTo>
                <a:lnTo>
                  <a:pt x="162598" y="1095375"/>
                </a:lnTo>
                <a:lnTo>
                  <a:pt x="932776" y="1095375"/>
                </a:lnTo>
                <a:lnTo>
                  <a:pt x="975537" y="1089482"/>
                </a:lnTo>
                <a:lnTo>
                  <a:pt x="1014247" y="1072883"/>
                </a:lnTo>
                <a:lnTo>
                  <a:pt x="1047242" y="1047254"/>
                </a:lnTo>
                <a:lnTo>
                  <a:pt x="1072870" y="1014260"/>
                </a:lnTo>
                <a:lnTo>
                  <a:pt x="1089469" y="975550"/>
                </a:lnTo>
                <a:lnTo>
                  <a:pt x="1090942" y="964869"/>
                </a:lnTo>
                <a:lnTo>
                  <a:pt x="1095375" y="932776"/>
                </a:lnTo>
                <a:lnTo>
                  <a:pt x="1095375" y="162585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0105453" y="7200303"/>
            <a:ext cx="1095375" cy="1095375"/>
            <a:chOff x="10105453" y="7200303"/>
            <a:chExt cx="1095375" cy="109537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32224" y="7394981"/>
              <a:ext cx="64185" cy="6418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05453" y="7200303"/>
              <a:ext cx="1095375" cy="1095375"/>
            </a:xfrm>
            <a:custGeom>
              <a:avLst/>
              <a:gdLst/>
              <a:ahLst/>
              <a:cxnLst/>
              <a:rect l="l" t="t" r="r" b="b"/>
              <a:pathLst>
                <a:path w="1095375" h="1095375">
                  <a:moveTo>
                    <a:pt x="290944" y="451408"/>
                  </a:moveTo>
                  <a:lnTo>
                    <a:pt x="226771" y="451408"/>
                  </a:lnTo>
                  <a:lnTo>
                    <a:pt x="226771" y="900684"/>
                  </a:lnTo>
                  <a:lnTo>
                    <a:pt x="290944" y="900684"/>
                  </a:lnTo>
                  <a:lnTo>
                    <a:pt x="290944" y="451408"/>
                  </a:lnTo>
                  <a:close/>
                </a:path>
                <a:path w="1095375" h="1095375">
                  <a:moveTo>
                    <a:pt x="868591" y="587362"/>
                  </a:moveTo>
                  <a:lnTo>
                    <a:pt x="860513" y="540905"/>
                  </a:lnTo>
                  <a:lnTo>
                    <a:pt x="837209" y="500367"/>
                  </a:lnTo>
                  <a:lnTo>
                    <a:pt x="800087" y="469646"/>
                  </a:lnTo>
                  <a:lnTo>
                    <a:pt x="750544" y="452577"/>
                  </a:lnTo>
                  <a:lnTo>
                    <a:pt x="713333" y="450723"/>
                  </a:lnTo>
                  <a:lnTo>
                    <a:pt x="677278" y="456996"/>
                  </a:lnTo>
                  <a:lnTo>
                    <a:pt x="644575" y="470725"/>
                  </a:lnTo>
                  <a:lnTo>
                    <a:pt x="617423" y="491210"/>
                  </a:lnTo>
                  <a:lnTo>
                    <a:pt x="605840" y="502856"/>
                  </a:lnTo>
                  <a:lnTo>
                    <a:pt x="594652" y="511784"/>
                  </a:lnTo>
                  <a:lnTo>
                    <a:pt x="582371" y="515924"/>
                  </a:lnTo>
                  <a:lnTo>
                    <a:pt x="567486" y="513143"/>
                  </a:lnTo>
                  <a:lnTo>
                    <a:pt x="559320" y="508254"/>
                  </a:lnTo>
                  <a:lnTo>
                    <a:pt x="553085" y="501332"/>
                  </a:lnTo>
                  <a:lnTo>
                    <a:pt x="549084" y="492912"/>
                  </a:lnTo>
                  <a:lnTo>
                    <a:pt x="547674" y="483501"/>
                  </a:lnTo>
                  <a:lnTo>
                    <a:pt x="547674" y="451408"/>
                  </a:lnTo>
                  <a:lnTo>
                    <a:pt x="483501" y="451408"/>
                  </a:lnTo>
                  <a:lnTo>
                    <a:pt x="483501" y="900684"/>
                  </a:lnTo>
                  <a:lnTo>
                    <a:pt x="547674" y="900684"/>
                  </a:lnTo>
                  <a:lnTo>
                    <a:pt x="547674" y="643953"/>
                  </a:lnTo>
                  <a:lnTo>
                    <a:pt x="557784" y="594042"/>
                  </a:lnTo>
                  <a:lnTo>
                    <a:pt x="585317" y="553237"/>
                  </a:lnTo>
                  <a:lnTo>
                    <a:pt x="626122" y="525703"/>
                  </a:lnTo>
                  <a:lnTo>
                    <a:pt x="676046" y="515594"/>
                  </a:lnTo>
                  <a:lnTo>
                    <a:pt x="725957" y="525703"/>
                  </a:lnTo>
                  <a:lnTo>
                    <a:pt x="766775" y="553237"/>
                  </a:lnTo>
                  <a:lnTo>
                    <a:pt x="794308" y="594042"/>
                  </a:lnTo>
                  <a:lnTo>
                    <a:pt x="804418" y="643953"/>
                  </a:lnTo>
                  <a:lnTo>
                    <a:pt x="804418" y="900684"/>
                  </a:lnTo>
                  <a:lnTo>
                    <a:pt x="868591" y="900684"/>
                  </a:lnTo>
                  <a:lnTo>
                    <a:pt x="868591" y="587362"/>
                  </a:lnTo>
                  <a:close/>
                </a:path>
                <a:path w="1095375" h="1095375">
                  <a:moveTo>
                    <a:pt x="1095375" y="162585"/>
                  </a:moveTo>
                  <a:lnTo>
                    <a:pt x="1090942" y="130492"/>
                  </a:lnTo>
                  <a:lnTo>
                    <a:pt x="1089469" y="119824"/>
                  </a:lnTo>
                  <a:lnTo>
                    <a:pt x="1072870" y="81114"/>
                  </a:lnTo>
                  <a:lnTo>
                    <a:pt x="1047242" y="48120"/>
                  </a:lnTo>
                  <a:lnTo>
                    <a:pt x="1014247" y="22504"/>
                  </a:lnTo>
                  <a:lnTo>
                    <a:pt x="975537" y="5905"/>
                  </a:lnTo>
                  <a:lnTo>
                    <a:pt x="932776" y="0"/>
                  </a:lnTo>
                  <a:lnTo>
                    <a:pt x="932776" y="587362"/>
                  </a:lnTo>
                  <a:lnTo>
                    <a:pt x="932776" y="932776"/>
                  </a:lnTo>
                  <a:lnTo>
                    <a:pt x="930249" y="945273"/>
                  </a:lnTo>
                  <a:lnTo>
                    <a:pt x="923378" y="955471"/>
                  </a:lnTo>
                  <a:lnTo>
                    <a:pt x="913168" y="962342"/>
                  </a:lnTo>
                  <a:lnTo>
                    <a:pt x="900684" y="964857"/>
                  </a:lnTo>
                  <a:lnTo>
                    <a:pt x="772325" y="964857"/>
                  </a:lnTo>
                  <a:lnTo>
                    <a:pt x="759815" y="962342"/>
                  </a:lnTo>
                  <a:lnTo>
                    <a:pt x="749617" y="955471"/>
                  </a:lnTo>
                  <a:lnTo>
                    <a:pt x="742746" y="945273"/>
                  </a:lnTo>
                  <a:lnTo>
                    <a:pt x="740232" y="932776"/>
                  </a:lnTo>
                  <a:lnTo>
                    <a:pt x="740232" y="643953"/>
                  </a:lnTo>
                  <a:lnTo>
                    <a:pt x="735177" y="618998"/>
                  </a:lnTo>
                  <a:lnTo>
                    <a:pt x="721398" y="598601"/>
                  </a:lnTo>
                  <a:lnTo>
                    <a:pt x="701001" y="584822"/>
                  </a:lnTo>
                  <a:lnTo>
                    <a:pt x="676046" y="579767"/>
                  </a:lnTo>
                  <a:lnTo>
                    <a:pt x="651078" y="584822"/>
                  </a:lnTo>
                  <a:lnTo>
                    <a:pt x="630682" y="598601"/>
                  </a:lnTo>
                  <a:lnTo>
                    <a:pt x="616902" y="618998"/>
                  </a:lnTo>
                  <a:lnTo>
                    <a:pt x="611860" y="643953"/>
                  </a:lnTo>
                  <a:lnTo>
                    <a:pt x="611860" y="932776"/>
                  </a:lnTo>
                  <a:lnTo>
                    <a:pt x="609333" y="945273"/>
                  </a:lnTo>
                  <a:lnTo>
                    <a:pt x="602462" y="955471"/>
                  </a:lnTo>
                  <a:lnTo>
                    <a:pt x="592264" y="962342"/>
                  </a:lnTo>
                  <a:lnTo>
                    <a:pt x="579780" y="964857"/>
                  </a:lnTo>
                  <a:lnTo>
                    <a:pt x="451408" y="964857"/>
                  </a:lnTo>
                  <a:lnTo>
                    <a:pt x="438912" y="962342"/>
                  </a:lnTo>
                  <a:lnTo>
                    <a:pt x="428713" y="955471"/>
                  </a:lnTo>
                  <a:lnTo>
                    <a:pt x="421830" y="945273"/>
                  </a:lnTo>
                  <a:lnTo>
                    <a:pt x="419315" y="932776"/>
                  </a:lnTo>
                  <a:lnTo>
                    <a:pt x="419315" y="419315"/>
                  </a:lnTo>
                  <a:lnTo>
                    <a:pt x="421830" y="406831"/>
                  </a:lnTo>
                  <a:lnTo>
                    <a:pt x="428713" y="396621"/>
                  </a:lnTo>
                  <a:lnTo>
                    <a:pt x="438912" y="389750"/>
                  </a:lnTo>
                  <a:lnTo>
                    <a:pt x="451408" y="387223"/>
                  </a:lnTo>
                  <a:lnTo>
                    <a:pt x="579780" y="387223"/>
                  </a:lnTo>
                  <a:lnTo>
                    <a:pt x="591426" y="389420"/>
                  </a:lnTo>
                  <a:lnTo>
                    <a:pt x="601179" y="395427"/>
                  </a:lnTo>
                  <a:lnTo>
                    <a:pt x="608190" y="404431"/>
                  </a:lnTo>
                  <a:lnTo>
                    <a:pt x="611644" y="415582"/>
                  </a:lnTo>
                  <a:lnTo>
                    <a:pt x="645807" y="399745"/>
                  </a:lnTo>
                  <a:lnTo>
                    <a:pt x="682815" y="389839"/>
                  </a:lnTo>
                  <a:lnTo>
                    <a:pt x="710742" y="387223"/>
                  </a:lnTo>
                  <a:lnTo>
                    <a:pt x="721525" y="386219"/>
                  </a:lnTo>
                  <a:lnTo>
                    <a:pt x="760818" y="389191"/>
                  </a:lnTo>
                  <a:lnTo>
                    <a:pt x="809790" y="403110"/>
                  </a:lnTo>
                  <a:lnTo>
                    <a:pt x="851776" y="426821"/>
                  </a:lnTo>
                  <a:lnTo>
                    <a:pt x="885926" y="458736"/>
                  </a:lnTo>
                  <a:lnTo>
                    <a:pt x="911377" y="497217"/>
                  </a:lnTo>
                  <a:lnTo>
                    <a:pt x="927277" y="540626"/>
                  </a:lnTo>
                  <a:lnTo>
                    <a:pt x="932776" y="587362"/>
                  </a:lnTo>
                  <a:lnTo>
                    <a:pt x="932776" y="0"/>
                  </a:lnTo>
                  <a:lnTo>
                    <a:pt x="355130" y="0"/>
                  </a:lnTo>
                  <a:lnTo>
                    <a:pt x="355130" y="226771"/>
                  </a:lnTo>
                  <a:lnTo>
                    <a:pt x="355130" y="419315"/>
                  </a:lnTo>
                  <a:lnTo>
                    <a:pt x="355130" y="932776"/>
                  </a:lnTo>
                  <a:lnTo>
                    <a:pt x="352602" y="945273"/>
                  </a:lnTo>
                  <a:lnTo>
                    <a:pt x="345732" y="955471"/>
                  </a:lnTo>
                  <a:lnTo>
                    <a:pt x="335534" y="962342"/>
                  </a:lnTo>
                  <a:lnTo>
                    <a:pt x="323049" y="964857"/>
                  </a:lnTo>
                  <a:lnTo>
                    <a:pt x="194678" y="964857"/>
                  </a:lnTo>
                  <a:lnTo>
                    <a:pt x="182181" y="962342"/>
                  </a:lnTo>
                  <a:lnTo>
                    <a:pt x="171983" y="955471"/>
                  </a:lnTo>
                  <a:lnTo>
                    <a:pt x="165100" y="945273"/>
                  </a:lnTo>
                  <a:lnTo>
                    <a:pt x="162585" y="932776"/>
                  </a:lnTo>
                  <a:lnTo>
                    <a:pt x="162585" y="419315"/>
                  </a:lnTo>
                  <a:lnTo>
                    <a:pt x="165100" y="406831"/>
                  </a:lnTo>
                  <a:lnTo>
                    <a:pt x="171983" y="396621"/>
                  </a:lnTo>
                  <a:lnTo>
                    <a:pt x="182181" y="389750"/>
                  </a:lnTo>
                  <a:lnTo>
                    <a:pt x="194678" y="387223"/>
                  </a:lnTo>
                  <a:lnTo>
                    <a:pt x="323049" y="387223"/>
                  </a:lnTo>
                  <a:lnTo>
                    <a:pt x="335534" y="389750"/>
                  </a:lnTo>
                  <a:lnTo>
                    <a:pt x="345732" y="396621"/>
                  </a:lnTo>
                  <a:lnTo>
                    <a:pt x="352602" y="406831"/>
                  </a:lnTo>
                  <a:lnTo>
                    <a:pt x="355130" y="419315"/>
                  </a:lnTo>
                  <a:lnTo>
                    <a:pt x="355130" y="226771"/>
                  </a:lnTo>
                  <a:lnTo>
                    <a:pt x="347548" y="264210"/>
                  </a:lnTo>
                  <a:lnTo>
                    <a:pt x="326898" y="294817"/>
                  </a:lnTo>
                  <a:lnTo>
                    <a:pt x="296291" y="315468"/>
                  </a:lnTo>
                  <a:lnTo>
                    <a:pt x="258864" y="323037"/>
                  </a:lnTo>
                  <a:lnTo>
                    <a:pt x="221424" y="315468"/>
                  </a:lnTo>
                  <a:lnTo>
                    <a:pt x="190817" y="294817"/>
                  </a:lnTo>
                  <a:lnTo>
                    <a:pt x="170154" y="264210"/>
                  </a:lnTo>
                  <a:lnTo>
                    <a:pt x="162585" y="226771"/>
                  </a:lnTo>
                  <a:lnTo>
                    <a:pt x="170154" y="189344"/>
                  </a:lnTo>
                  <a:lnTo>
                    <a:pt x="190817" y="158724"/>
                  </a:lnTo>
                  <a:lnTo>
                    <a:pt x="221424" y="138074"/>
                  </a:lnTo>
                  <a:lnTo>
                    <a:pt x="258864" y="130492"/>
                  </a:lnTo>
                  <a:lnTo>
                    <a:pt x="296291" y="138074"/>
                  </a:lnTo>
                  <a:lnTo>
                    <a:pt x="326898" y="158724"/>
                  </a:lnTo>
                  <a:lnTo>
                    <a:pt x="347548" y="189344"/>
                  </a:lnTo>
                  <a:lnTo>
                    <a:pt x="355130" y="226771"/>
                  </a:lnTo>
                  <a:lnTo>
                    <a:pt x="355130" y="0"/>
                  </a:lnTo>
                  <a:lnTo>
                    <a:pt x="162585" y="0"/>
                  </a:lnTo>
                  <a:lnTo>
                    <a:pt x="119811" y="5905"/>
                  </a:lnTo>
                  <a:lnTo>
                    <a:pt x="81102" y="22504"/>
                  </a:lnTo>
                  <a:lnTo>
                    <a:pt x="48107" y="48120"/>
                  </a:lnTo>
                  <a:lnTo>
                    <a:pt x="22491" y="81114"/>
                  </a:lnTo>
                  <a:lnTo>
                    <a:pt x="5892" y="119824"/>
                  </a:lnTo>
                  <a:lnTo>
                    <a:pt x="0" y="162585"/>
                  </a:lnTo>
                  <a:lnTo>
                    <a:pt x="0" y="932776"/>
                  </a:lnTo>
                  <a:lnTo>
                    <a:pt x="5892" y="975537"/>
                  </a:lnTo>
                  <a:lnTo>
                    <a:pt x="22491" y="1014247"/>
                  </a:lnTo>
                  <a:lnTo>
                    <a:pt x="48107" y="1047254"/>
                  </a:lnTo>
                  <a:lnTo>
                    <a:pt x="81102" y="1072883"/>
                  </a:lnTo>
                  <a:lnTo>
                    <a:pt x="119811" y="1089482"/>
                  </a:lnTo>
                  <a:lnTo>
                    <a:pt x="162585" y="1095375"/>
                  </a:lnTo>
                  <a:lnTo>
                    <a:pt x="932776" y="1095375"/>
                  </a:lnTo>
                  <a:lnTo>
                    <a:pt x="975537" y="1089482"/>
                  </a:lnTo>
                  <a:lnTo>
                    <a:pt x="1014247" y="1072883"/>
                  </a:lnTo>
                  <a:lnTo>
                    <a:pt x="1047242" y="1047254"/>
                  </a:lnTo>
                  <a:lnTo>
                    <a:pt x="1072870" y="1014247"/>
                  </a:lnTo>
                  <a:lnTo>
                    <a:pt x="1089469" y="975537"/>
                  </a:lnTo>
                  <a:lnTo>
                    <a:pt x="1090942" y="964857"/>
                  </a:lnTo>
                  <a:lnTo>
                    <a:pt x="1095375" y="932776"/>
                  </a:lnTo>
                  <a:lnTo>
                    <a:pt x="1095375" y="386219"/>
                  </a:lnTo>
                  <a:lnTo>
                    <a:pt x="1095375" y="323037"/>
                  </a:lnTo>
                  <a:lnTo>
                    <a:pt x="1095375" y="162585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2C2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Identifying and Preventing SMS Spam</vt:lpstr>
      <vt:lpstr>SMS spam is a growing issue, with fraudulent messages targeting unsuspecting users. This presentation will explore the methods used by spammers and provide strategies to prevent falling victim to these scams.</vt:lpstr>
      <vt:lpstr>Understanding SMS Spam</vt:lpstr>
      <vt:lpstr>SMS spam can manifest as phishing attempts, fake prize notiﬁcations, or misleading advertisements. These messages often contain links to malicious websites or request personal information.</vt:lpstr>
      <vt:lpstr>Recognizing SMS Spam</vt:lpstr>
      <vt:lpstr>Preventing SMS Spam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and Preventing SMS Spam</dc:title>
  <cp:lastModifiedBy>Guest User</cp:lastModifiedBy>
  <cp:revision>1</cp:revision>
  <dcterms:created xsi:type="dcterms:W3CDTF">2024-04-29T14:39:56Z</dcterms:created>
  <dcterms:modified xsi:type="dcterms:W3CDTF">2024-04-29T14:41:53Z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2024-04-29T00:00:00Z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2024-04-29T00:00:00Z</vt:filetime>
  </property>
  <property fmtid="{D5CDD505-2E9C-101B-9397-08002B2CF9AE}" pid="5" name="Producer">
    <vt:lpwstr>GPL Ghostscript 10.02.0</vt:lpwstr>
  </property>
</Properties>
</file>