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87" r:id="rId8"/>
    <p:sldId id="263" r:id="rId9"/>
    <p:sldId id="264" r:id="rId10"/>
    <p:sldId id="272" r:id="rId11"/>
    <p:sldId id="270" r:id="rId12"/>
    <p:sldId id="294" r:id="rId13"/>
    <p:sldId id="295" r:id="rId14"/>
    <p:sldId id="296" r:id="rId15"/>
    <p:sldId id="298" r:id="rId16"/>
    <p:sldId id="297" r:id="rId17"/>
    <p:sldId id="286" r:id="rId18"/>
    <p:sldId id="267" r:id="rId19"/>
    <p:sldId id="268" r:id="rId20"/>
    <p:sldId id="269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1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2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7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2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D86EE4-9B36-40F7-A08C-AB0B2D8D1AD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0FB895-17F1-4F6E-9A36-4BEE0259CB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2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coronavirus/2019-ncov/your-health/about-covid-19/basics-covid-19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oronavirus/2019-ncov/need-extra-precautions/people-with-medical-conditions.html?CDC_AA_refVal=https%3A%2F%2Fwww.cdc.gov%2Fcoronavirus%2F2019-ncov%2Fneed-extra-precautions%2Fgroups-at-higher-risk.html" TargetMode="External"/><Relationship Id="rId2" Type="http://schemas.openxmlformats.org/officeDocument/2006/relationships/hyperlink" Target="https://www.cdc.gov/coronavirus/2019-ncov/long-term-effect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64B5-DEFE-B3CF-31E5-B4CA0D19E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Antibodies Against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AAD55-0E52-7898-6C53-3836BDB32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Nancy Alexandre</a:t>
            </a:r>
          </a:p>
          <a:p>
            <a:r>
              <a:rPr lang="en-US" dirty="0"/>
              <a:t>Bethel Technology School</a:t>
            </a:r>
          </a:p>
          <a:p>
            <a:r>
              <a:rPr lang="en-US" dirty="0"/>
              <a:t>10/27/2022</a:t>
            </a:r>
          </a:p>
        </p:txBody>
      </p:sp>
    </p:spTree>
    <p:extLst>
      <p:ext uri="{BB962C8B-B14F-4D97-AF65-F5344CB8AC3E}">
        <p14:creationId xmlns:p14="http://schemas.microsoft.com/office/powerpoint/2010/main" val="215999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3C9B-C490-BAAA-9382-6CC05AC1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Survey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30CE-AD6E-6839-8BEA-146FF120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Are the numbers of prevalence of antibodies similar between Asian and Hispanic?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Are the numbers of prevalence of antibodies similar between Black and White?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Are the numbers of prevalence of antibodies similar between Male and Female?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Are the numbers of prevalence of antibodies similar between the age of 16-29 years and 30-49 years?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F36-993D-916C-AEDE-5570A391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9274"/>
            <a:ext cx="9601196" cy="105435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Correlation 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DFC13-C22C-24F1-93C4-097A5AA47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18" y="1726164"/>
            <a:ext cx="8737302" cy="4582562"/>
          </a:xfrm>
        </p:spPr>
      </p:pic>
    </p:spTree>
    <p:extLst>
      <p:ext uri="{BB962C8B-B14F-4D97-AF65-F5344CB8AC3E}">
        <p14:creationId xmlns:p14="http://schemas.microsoft.com/office/powerpoint/2010/main" val="214421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7EF-2297-FFB2-E552-842B6926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1"/>
            <a:ext cx="10515600" cy="11196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Survey Between Asian and Hispanic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C3ECD-DF2F-FAE4-AF37-AD7EF9E9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473" y="2286000"/>
            <a:ext cx="6505191" cy="4022725"/>
          </a:xfrm>
        </p:spPr>
      </p:pic>
    </p:spTree>
    <p:extLst>
      <p:ext uri="{BB962C8B-B14F-4D97-AF65-F5344CB8AC3E}">
        <p14:creationId xmlns:p14="http://schemas.microsoft.com/office/powerpoint/2010/main" val="372813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896A-0CA8-3C87-B999-459BC3ED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Survey Between Black and White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EDCB66-EBA4-51D8-1A5C-B65D481E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231" y="2084832"/>
            <a:ext cx="5960639" cy="4022725"/>
          </a:xfrm>
        </p:spPr>
      </p:pic>
    </p:spTree>
    <p:extLst>
      <p:ext uri="{BB962C8B-B14F-4D97-AF65-F5344CB8AC3E}">
        <p14:creationId xmlns:p14="http://schemas.microsoft.com/office/powerpoint/2010/main" val="79331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2DD0-A0A9-04DF-47B6-F946BE9E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4440"/>
            <a:ext cx="10515600" cy="1324947"/>
          </a:xfrm>
        </p:spPr>
        <p:txBody>
          <a:bodyPr/>
          <a:lstStyle/>
          <a:p>
            <a:pPr algn="ctr"/>
            <a:r>
              <a:rPr lang="en-US" dirty="0"/>
              <a:t>Data Survey Between Male and Female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9BCD2-F46C-8098-A9CC-36BB7C9C1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681" y="2286000"/>
            <a:ext cx="6612775" cy="4022725"/>
          </a:xfrm>
        </p:spPr>
      </p:pic>
    </p:spTree>
    <p:extLst>
      <p:ext uri="{BB962C8B-B14F-4D97-AF65-F5344CB8AC3E}">
        <p14:creationId xmlns:p14="http://schemas.microsoft.com/office/powerpoint/2010/main" val="170721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ABFA-2C49-CCBE-CEA0-30F8267F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17256"/>
          </a:xfrm>
        </p:spPr>
        <p:txBody>
          <a:bodyPr/>
          <a:lstStyle/>
          <a:p>
            <a:pPr algn="ctr"/>
            <a:r>
              <a:rPr lang="en-US" dirty="0"/>
              <a:t>Data Survey Between Male and Female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67D797-5E30-7616-5327-E0E511997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43" y="2099389"/>
            <a:ext cx="5803558" cy="4022725"/>
          </a:xfrm>
        </p:spPr>
      </p:pic>
    </p:spTree>
    <p:extLst>
      <p:ext uri="{BB962C8B-B14F-4D97-AF65-F5344CB8AC3E}">
        <p14:creationId xmlns:p14="http://schemas.microsoft.com/office/powerpoint/2010/main" val="241519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971D-0687-8C56-A11E-0810C27A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4440"/>
            <a:ext cx="10515600" cy="109168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 Survey Between 16-29 Years and 30-49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89149-6DA3-D20A-6987-F86FC839F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441" y="2038545"/>
            <a:ext cx="6792686" cy="4244526"/>
          </a:xfrm>
        </p:spPr>
      </p:pic>
    </p:spTree>
    <p:extLst>
      <p:ext uri="{BB962C8B-B14F-4D97-AF65-F5344CB8AC3E}">
        <p14:creationId xmlns:p14="http://schemas.microsoft.com/office/powerpoint/2010/main" val="388849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8550-9ABE-A336-8649-A627C81A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5B0B-E34F-9E44-0935-88AAF4B06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65" y="1940769"/>
            <a:ext cx="9720073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Over time the percentage of Antibodies against COVID-19 will change.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numbers in the survey are very correlated to each other.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A4A4A"/>
                </a:solidFill>
                <a:effectLst/>
              </a:rPr>
              <a:t>There is a significant relationship between the dependent variables </a:t>
            </a:r>
            <a:endParaRPr lang="en-US" sz="2400" dirty="0">
              <a:solidFill>
                <a:srgbClr val="4A4A4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4A4A4A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9219-FB96-9672-250C-FFC6558E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22539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FC5E-FC42-4355-EC75-27B29B27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5453"/>
            <a:ext cx="9720073" cy="443390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goal is to see how long it will take for the antibodies against COVID-19 to decrease for each participant.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determine if the study will be accurate since the time period is between July 2020 through December 2021.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correlation between each group was significant.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see how the percentage for each group will change over time by looking at the mean cluster.</a:t>
            </a:r>
          </a:p>
        </p:txBody>
      </p:sp>
    </p:spTree>
    <p:extLst>
      <p:ext uri="{BB962C8B-B14F-4D97-AF65-F5344CB8AC3E}">
        <p14:creationId xmlns:p14="http://schemas.microsoft.com/office/powerpoint/2010/main" val="160150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EC5F-BF06-A10C-47EB-0C2CC7A0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CA6C-F4DA-8447-D562-6FFBF493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Conclusion, the findings will help the U.S government and other countries to be more informed and more prepared for an outbreak.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helps us to discover how the human body can strive and adapt to viruses. Also, it can be deadly.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COVID-19 showed the world how fragile we are, and to learn how to collaborate, and share information with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impact of COVID-19 on the world economy was detrimental to all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Also, for some companies their profit margin skyrocketed.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D521-23F3-55A6-FC6B-80810C02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4EF6-4512-0CE0-8DDB-7392E142C4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My Background</a:t>
            </a:r>
          </a:p>
          <a:p>
            <a:endParaRPr lang="en-US" dirty="0"/>
          </a:p>
          <a:p>
            <a:r>
              <a:rPr lang="en-US" dirty="0"/>
              <a:t>What is COVID-19</a:t>
            </a:r>
          </a:p>
          <a:p>
            <a:endParaRPr lang="en-US" dirty="0"/>
          </a:p>
          <a:p>
            <a:r>
              <a:rPr lang="en-US" dirty="0"/>
              <a:t>The Virus That Causes COVID-19</a:t>
            </a:r>
          </a:p>
          <a:p>
            <a:endParaRPr lang="en-US" sz="2800" dirty="0"/>
          </a:p>
          <a:p>
            <a:r>
              <a:rPr lang="en-US" dirty="0"/>
              <a:t>The Main Purpose of This Project</a:t>
            </a:r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endParaRPr lang="en-US" dirty="0"/>
          </a:p>
          <a:p>
            <a:r>
              <a:rPr lang="en-US" dirty="0"/>
              <a:t>Data Survey Questions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C5EA5-A3FF-0C14-95DC-9433F0FB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5384" y="2560320"/>
            <a:ext cx="4641979" cy="36166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Acknowledgement</a:t>
            </a:r>
          </a:p>
          <a:p>
            <a:endParaRPr lang="en-US" dirty="0"/>
          </a:p>
          <a:p>
            <a:r>
              <a:rPr lang="en-US" sz="2800" dirty="0"/>
              <a:t>Questions?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4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A26F-1D1A-2480-22D0-3BFBA440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DC2B-077F-E74D-84AF-68A17D10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https://www.cdc.gov/coronavirus/2019-ncov/your-health/about-covid-19/basics-covid-19.html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Google.com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8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FA80-6C46-1C8F-F711-0B5418A6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A28B-A924-29AC-E7A2-480DECBA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Jamie </a:t>
            </a:r>
            <a:r>
              <a:rPr lang="en-US" sz="2400" dirty="0" err="1"/>
              <a:t>Reichenberger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Sarah Bahn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Phillip </a:t>
            </a:r>
            <a:r>
              <a:rPr lang="en-US" sz="2400" dirty="0" err="1"/>
              <a:t>Doehle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Sarah Young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Michael Wilt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Victor </a:t>
            </a:r>
            <a:r>
              <a:rPr lang="en-US" sz="2400" dirty="0" err="1"/>
              <a:t>Medel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Brandy Mendez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Bethel Tech Family</a:t>
            </a:r>
          </a:p>
        </p:txBody>
      </p:sp>
    </p:spTree>
    <p:extLst>
      <p:ext uri="{BB962C8B-B14F-4D97-AF65-F5344CB8AC3E}">
        <p14:creationId xmlns:p14="http://schemas.microsoft.com/office/powerpoint/2010/main" val="371045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E8F4EB-9DFF-0539-530D-236589353FE5}"/>
              </a:ext>
            </a:extLst>
          </p:cNvPr>
          <p:cNvSpPr txBox="1"/>
          <p:nvPr/>
        </p:nvSpPr>
        <p:spPr>
          <a:xfrm>
            <a:off x="2768860" y="2488554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0103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E6FA-744E-D1B6-2593-0CC73F4F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5394-BC7D-1188-1BBF-42A03C7F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928286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600" dirty="0"/>
              <a:t>Education</a:t>
            </a:r>
          </a:p>
          <a:p>
            <a:pPr lvl="1"/>
            <a:r>
              <a:rPr lang="en-US" dirty="0"/>
              <a:t>B.A. in Chemistry</a:t>
            </a:r>
          </a:p>
          <a:p>
            <a:pPr lvl="1"/>
            <a:r>
              <a:rPr lang="en-US" dirty="0"/>
              <a:t>MBA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600" dirty="0"/>
              <a:t>Worked in the Pharmaceutical Industry for several years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600" dirty="0"/>
              <a:t>QA/QC Data Reviewer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600" dirty="0"/>
              <a:t>Currently working as a Data Reviewer for a Pharma/Cosmetics Company</a:t>
            </a:r>
          </a:p>
        </p:txBody>
      </p:sp>
    </p:spTree>
    <p:extLst>
      <p:ext uri="{BB962C8B-B14F-4D97-AF65-F5344CB8AC3E}">
        <p14:creationId xmlns:p14="http://schemas.microsoft.com/office/powerpoint/2010/main" val="21423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E6FA-744E-D1B6-2593-0CC73F4F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What is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5394-BC7D-1188-1BBF-42A03C7F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COVID-19 (coronavirus disease 2019) is a disease caused by a virus named SARS-CoV-2 and was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discovered in December 2019 in Wuhan, China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. It is very contagious and has quickly spread around the world. COVID-19 most often causes respiratory symptoms that can feel much like a cold, a flu, or pneumonia.</a:t>
            </a:r>
          </a:p>
          <a:p>
            <a:pPr marL="0" indent="0">
              <a:buNone/>
            </a:pPr>
            <a:endParaRPr lang="en-US" sz="2400" b="0" i="0" dirty="0">
              <a:solidFill>
                <a:srgbClr val="202124"/>
              </a:solidFill>
              <a:effectLst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COVID-19 may attack more than your lungs and respiratory system. Other parts of your body may also be affected by the disease.</a:t>
            </a:r>
            <a:endParaRPr lang="en-US" sz="2400" dirty="0">
              <a:solidFill>
                <a:srgbClr val="202124"/>
              </a:solidFill>
            </a:endParaRP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5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E6FA-744E-D1B6-2593-0CC73F4F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What is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5394-BC7D-1188-1BBF-42A03C7F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Most people with COVID-19 have mild symptoms, but some people become severely ill.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Some people including those with minor or no symptoms may suffer from </a:t>
            </a:r>
            <a:r>
              <a:rPr lang="en-US" sz="2600" b="0" i="0" u="sng" dirty="0">
                <a:solidFill>
                  <a:srgbClr val="075290"/>
                </a:solidFill>
                <a:effectLst/>
                <a:hlinkClick r:id="rId2"/>
              </a:rPr>
              <a:t>post-COVID conditions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— or “long COVID”.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Older adults and people who have </a:t>
            </a:r>
            <a:r>
              <a:rPr lang="en-US" sz="2600" b="0" i="0" u="sng" dirty="0">
                <a:solidFill>
                  <a:srgbClr val="075290"/>
                </a:solidFill>
                <a:effectLst/>
                <a:hlinkClick r:id="rId3"/>
              </a:rPr>
              <a:t>certain underlying medical conditions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are at increased risk of severe illness from COVID-19.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Hundreds of thousands of people have died from COVID-19 in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E6FA-744E-D1B6-2593-0CC73F4F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127"/>
            <a:ext cx="10515600" cy="142758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5300" dirty="0"/>
              <a:t> SARS-CoV-2, the virus that causes COVID-19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5394-BC7D-1188-1BBF-42A03C7F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8637"/>
            <a:ext cx="9437050" cy="3844212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COVID-19 is caused by a virus called SARS-CoV-2. It is part of the coronavirus family, which include common viruses that cause a variety of diseases from head or chest colds to more severe (but more rare) diseases like severe acute respiratory syndrome (SARS) and Middle East respiratory syndrome (MERS).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Like many other respiratory viruses, coronaviruses spread quickly through droplets that you project out of your mouth or nose when you breathe, cough, sneeze, or speak.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6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EBBA-0FAD-9B44-DC09-B6D9E1B0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Main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CB28-F186-551E-3BE8-23A24BEA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04662"/>
            <a:ext cx="9720073" cy="402336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Times New Roman" panose="02020603050405020304" pitchFamily="18" charset="0"/>
                <a:cs typeface="+mn-cs"/>
              </a:rPr>
              <a:t>To better understand the percentage of people in the United States who have antibodies against SARS-CoV-2 (the virus that causes COVID-19) and to track how this percentage changes over time.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This is the largest nationwide COVID-19 seroprevalence survey to date.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30F-4B47-BE4A-9F9E-29F6871B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97A6-CF65-395D-E287-94AEEA9E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500604"/>
            <a:ext cx="9732862" cy="355093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Tools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RStudio</a:t>
            </a:r>
          </a:p>
          <a:p>
            <a:pPr lvl="1"/>
            <a:r>
              <a:rPr lang="en-US" dirty="0"/>
              <a:t>Tableau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600" dirty="0"/>
              <a:t>Data Wrangling</a:t>
            </a:r>
          </a:p>
          <a:p>
            <a:pPr lvl="1"/>
            <a:r>
              <a:rPr lang="en-US" dirty="0"/>
              <a:t>CDC dataset on COVID-19 and rename to a new dataset</a:t>
            </a:r>
          </a:p>
          <a:p>
            <a:pPr lvl="1"/>
            <a:r>
              <a:rPr lang="en-US" dirty="0"/>
              <a:t>Rename the variables one by one in the new dataset</a:t>
            </a:r>
          </a:p>
          <a:p>
            <a:pPr lvl="1"/>
            <a:r>
              <a:rPr lang="en-US" dirty="0"/>
              <a:t>Drop floats and unwanted variables from the dataset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Export Data frame to a csv file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Convert floats to integers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DAF82B-ED86-5AF0-47A1-74A4FB596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48" y="278479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EAFBAA4-E71C-4921-E153-DCE20E43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78479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73215CA-016C-63F0-D8FB-7890305C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38" y="278479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5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E2F-D03C-D8A2-7D8D-B02A0FB8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4202-201C-2F4A-5867-4AC250D8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Analyses</a:t>
            </a:r>
          </a:p>
          <a:p>
            <a:pPr lvl="1"/>
            <a:r>
              <a:rPr lang="en-US" dirty="0"/>
              <a:t>Pearson’s product –moment correlation</a:t>
            </a:r>
          </a:p>
          <a:p>
            <a:pPr lvl="1"/>
            <a:r>
              <a:rPr lang="en-US" dirty="0"/>
              <a:t>Dependent t-Test in Python</a:t>
            </a:r>
          </a:p>
          <a:p>
            <a:pPr lvl="1"/>
            <a:r>
              <a:rPr lang="en-US" dirty="0"/>
              <a:t>MANOVA</a:t>
            </a:r>
          </a:p>
          <a:p>
            <a:pPr lvl="1"/>
            <a:r>
              <a:rPr lang="en-US" i="0" dirty="0">
                <a:solidFill>
                  <a:srgbClr val="0F364B"/>
                </a:solidFill>
                <a:effectLst/>
              </a:rPr>
              <a:t>k-Means Clustering in Python</a:t>
            </a:r>
          </a:p>
          <a:p>
            <a:pPr lvl="1"/>
            <a:r>
              <a:rPr lang="en-US" dirty="0">
                <a:solidFill>
                  <a:srgbClr val="0F364B"/>
                </a:solidFill>
              </a:rPr>
              <a:t>ANOVA in R Part II</a:t>
            </a:r>
            <a:endParaRPr lang="en-US" i="0" dirty="0">
              <a:solidFill>
                <a:srgbClr val="0F364B"/>
              </a:solidFill>
              <a:effectLst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Sample Size</a:t>
            </a:r>
          </a:p>
          <a:p>
            <a:pPr lvl="1"/>
            <a:r>
              <a:rPr lang="en-US" sz="2000" dirty="0"/>
              <a:t>1270</a:t>
            </a:r>
          </a:p>
        </p:txBody>
      </p:sp>
    </p:spTree>
    <p:extLst>
      <p:ext uri="{BB962C8B-B14F-4D97-AF65-F5344CB8AC3E}">
        <p14:creationId xmlns:p14="http://schemas.microsoft.com/office/powerpoint/2010/main" val="316091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2410</TotalTime>
  <Words>794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Roboto</vt:lpstr>
      <vt:lpstr>Tw Cen MT</vt:lpstr>
      <vt:lpstr>Tw Cen MT Condensed</vt:lpstr>
      <vt:lpstr>Wingdings 3</vt:lpstr>
      <vt:lpstr>Integral</vt:lpstr>
      <vt:lpstr>The Antibodies Against COVID-19</vt:lpstr>
      <vt:lpstr>AGENDA</vt:lpstr>
      <vt:lpstr>My Background</vt:lpstr>
      <vt:lpstr> What is COVID-19</vt:lpstr>
      <vt:lpstr> What is COVID-19</vt:lpstr>
      <vt:lpstr>   SARS-CoV-2, the virus that causes COVID-19 </vt:lpstr>
      <vt:lpstr>The Main Purpose of This Project</vt:lpstr>
      <vt:lpstr>Methods</vt:lpstr>
      <vt:lpstr>Methods</vt:lpstr>
      <vt:lpstr>Data Survey Questions</vt:lpstr>
      <vt:lpstr> Correlation  </vt:lpstr>
      <vt:lpstr>Data Survey Between Asian and Hispanic </vt:lpstr>
      <vt:lpstr>Data Survey Between Black and White</vt:lpstr>
      <vt:lpstr>Data Survey Between Male and Female</vt:lpstr>
      <vt:lpstr>Data Survey Between Male and Female</vt:lpstr>
      <vt:lpstr>Data Survey Between 16-29 Years and 30-49 Years</vt:lpstr>
      <vt:lpstr>Findings</vt:lpstr>
      <vt:lpstr>Summary</vt:lpstr>
      <vt:lpstr>Conclusion</vt:lpstr>
      <vt:lpstr>References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Antibodies Against COVID-19</dc:title>
  <dc:creator>Nancy Alexandre</dc:creator>
  <cp:lastModifiedBy>Nancy Alexandre</cp:lastModifiedBy>
  <cp:revision>20</cp:revision>
  <dcterms:created xsi:type="dcterms:W3CDTF">2022-10-15T22:36:10Z</dcterms:created>
  <dcterms:modified xsi:type="dcterms:W3CDTF">2022-10-28T02:21:29Z</dcterms:modified>
</cp:coreProperties>
</file>