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906" y="-1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766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db0b1d35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db0b1d35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d98854414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d98854414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d98854414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d98854414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d98854414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d98854414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d98854414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d98854414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d9885441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d9885441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d98854414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d98854414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d98854414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d98854414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dc90b01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dc90b013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e659cb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e659cb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d98854414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d98854414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e107cdf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e107cdf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db0b1d35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db0b1d35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d98854414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d98854414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d98854414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d98854414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db0b1d35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db0b1d35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db0b1d35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db0b1d35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db0b1d35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db0b1d35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db0b1d35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db0b1d35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lia.com/de-de/" TargetMode="External"/><Relationship Id="rId3" Type="http://schemas.openxmlformats.org/officeDocument/2006/relationships/hyperlink" Target="https://maidenhome.com/" TargetMode="External"/><Relationship Id="rId7" Type="http://schemas.openxmlformats.org/officeDocument/2006/relationships/hyperlink" Target="https://sofacompany.com/de-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ordesign.com/" TargetMode="External"/><Relationship Id="rId5" Type="http://schemas.openxmlformats.org/officeDocument/2006/relationships/hyperlink" Target="https://sabai.design/" TargetMode="External"/><Relationship Id="rId4" Type="http://schemas.openxmlformats.org/officeDocument/2006/relationships/hyperlink" Target="https://insideweather.com/" TargetMode="Externa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 idx="4294967295"/>
          </p:nvPr>
        </p:nvSpPr>
        <p:spPr>
          <a:xfrm>
            <a:off x="0" y="191075"/>
            <a:ext cx="9144000" cy="1263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10">
                <a:solidFill>
                  <a:schemeClr val="accent3"/>
                </a:solidFill>
              </a:rPr>
              <a:t>Direct Online Marketing Strategy 2024 </a:t>
            </a:r>
            <a:endParaRPr sz="2710"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0">
                <a:solidFill>
                  <a:schemeClr val="accent3"/>
                </a:solidFill>
              </a:rPr>
              <a:t>Chillomenia Eco Couches</a:t>
            </a:r>
            <a:endParaRPr sz="271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01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4294967295"/>
          </p:nvPr>
        </p:nvSpPr>
        <p:spPr>
          <a:xfrm>
            <a:off x="3262450" y="1642800"/>
            <a:ext cx="23364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rgbClr val="595959"/>
                </a:solidFill>
              </a:rPr>
              <a:t>Olga&amp;Nany</a:t>
            </a:r>
            <a:endParaRPr sz="1700" b="1">
              <a:solidFill>
                <a:srgbClr val="595959"/>
              </a:solidFill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488" y="2245200"/>
            <a:ext cx="4002726" cy="25717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324900" y="2065200"/>
            <a:ext cx="8494200" cy="861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Offline Channels: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Print, Radio and TV.</a:t>
            </a:r>
            <a:endParaRPr sz="3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0" y="705425"/>
            <a:ext cx="6166500" cy="56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Offline Marketing Strategy for Olaf Carl</a:t>
            </a:r>
            <a:endParaRPr sz="25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61650"/>
            <a:ext cx="2799525" cy="1866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00" y="3138050"/>
            <a:ext cx="3317976" cy="17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34"/>
          <p:cNvSpPr txBox="1"/>
          <p:nvPr/>
        </p:nvSpPr>
        <p:spPr>
          <a:xfrm>
            <a:off x="3806200" y="3138050"/>
            <a:ext cx="5013000" cy="177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Expensive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it is not possible to </a:t>
            </a:r>
            <a:r>
              <a:rPr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Track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their results.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But they are </a:t>
            </a:r>
            <a:r>
              <a:rPr lang="en"/>
              <a:t>the 21,97% of the population in Germany.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982050" y="429650"/>
            <a:ext cx="707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Jennifer Meyer</a:t>
            </a:r>
            <a:endParaRPr sz="25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4296475" y="945225"/>
            <a:ext cx="42351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Jennifer is a millennial and a young parent. She wants to have a more sustainable lifestyle as well as to be a mindful consumer. Aside from that, she values style and functionality.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3 social media platforms for millennials are Facebook (87%), Instagram (72%), and YouTube (66%).</a:t>
            </a: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Online Channels: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Google Search, Instagram, Facebook, Pinterest, Website, Blog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50" y="1313500"/>
            <a:ext cx="2565625" cy="30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847025" y="405575"/>
            <a:ext cx="707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Competitors and online channels</a:t>
            </a:r>
            <a:endParaRPr sz="25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847025" y="1743150"/>
            <a:ext cx="2536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Maiden Home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Inside Weather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Sabai Design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MOR Design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Sofa Company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Bolia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3525" y="1325775"/>
            <a:ext cx="5173425" cy="319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847025" y="699725"/>
            <a:ext cx="7070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Competitors Online Presence Components and Incentives</a:t>
            </a:r>
            <a:endParaRPr sz="2200" b="1" i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606925" y="2064063"/>
            <a:ext cx="3486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Blog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 Media Activity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Curated Collections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Virtual Showroom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4734600" y="3033675"/>
            <a:ext cx="3879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Free swatches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Free delivery in the EU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Bulk order discounts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Discounts &amp; Seasonal Offers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606925" y="3295575"/>
            <a:ext cx="37563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Advertorials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Brand Collabs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Influencer Partnerships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Ambassador Program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4734600" y="2064063"/>
            <a:ext cx="3553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Ads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Facebook Ads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Instagram Sponsored Posts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266225" y="417375"/>
            <a:ext cx="707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Online Presence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676975" y="986775"/>
            <a:ext cx="41001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Instagram, Facebook, Pinterest</a:t>
            </a:r>
            <a:b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Establish brand awareness, convey brand message, build loyalty, acquire new clients, improve market understanding</a:t>
            </a:r>
            <a:r>
              <a:rPr lang="en" sz="17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7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en" sz="17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High-quality visual content, sponsored posts, reels, collaborations, influencer marketing, announcements, user interviews, informative content</a:t>
            </a:r>
            <a:endParaRPr sz="17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75" y="1265400"/>
            <a:ext cx="2991025" cy="296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600" y="2028725"/>
            <a:ext cx="2186175" cy="2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5430950" y="1092525"/>
            <a:ext cx="32724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Blog</a:t>
            </a:r>
            <a:b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inform the (potential) clients about the products and services, provide useful information, broaden reach and discoverability, build a brand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create relevant content that includes popular keywords in the niche, applying </a:t>
            </a:r>
            <a:r>
              <a:rPr lang="en" sz="17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best SEO principles</a:t>
            </a:r>
            <a:endParaRPr sz="17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1170700"/>
            <a:ext cx="4708749" cy="28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266225" y="417375"/>
            <a:ext cx="707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Online Presence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5033025" y="1190750"/>
            <a:ext cx="37317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Paid Advertisement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Increase brand reach, increase revenue, awareness, strengthen position on the market, discover new keywords and study competitors.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Tools: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search ads, instagram ads, display ads, advertorials.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3099600"/>
            <a:ext cx="40005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850" y="1356475"/>
            <a:ext cx="3353835" cy="22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266225" y="417375"/>
            <a:ext cx="707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Online Presence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4996200" y="1571275"/>
            <a:ext cx="417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5419650" y="936225"/>
            <a:ext cx="33267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Collaborations &amp; Reviews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increase our reach and attract new clients through collaborations with distribution partners (influencers, industry platforms, affiliates etc.). 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encourage customers to leave reviews on our social media channels, website, or platforms like google reviews and trustpilot. We create a reward system for them (discount coupon on next order)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7100"/>
            <a:ext cx="5022851" cy="26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 txBox="1"/>
          <p:nvPr/>
        </p:nvSpPr>
        <p:spPr>
          <a:xfrm>
            <a:off x="266225" y="417375"/>
            <a:ext cx="707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Online Presence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/>
        </p:nvSpPr>
        <p:spPr>
          <a:xfrm>
            <a:off x="5634525" y="876300"/>
            <a:ext cx="33759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Exceptional Service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Increase retention, build customer loyalty, improve user experience, knock out competition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Dedicated support manager, various contact channels, feedback forms, exceeding expectations (free delivery, coupons, help with installation, handwritten notes, limited offers, free swatches and others)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50" y="1582937"/>
            <a:ext cx="4928251" cy="27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266225" y="417375"/>
            <a:ext cx="707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Online Presence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/>
        </p:nvSpPr>
        <p:spPr>
          <a:xfrm>
            <a:off x="2630100" y="282350"/>
            <a:ext cx="388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MarTech for Chillomania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554550" y="1078650"/>
            <a:ext cx="8034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Analytics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understand consumers better, optimize campaigns and make better informed decisions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Keyword Planner: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find and implement best-fit keywords in content and ads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Tag Manager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 add and update your own tags for conversion tracking, site analytics and remarketing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CRM, ChatBot: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keep track of customers and provide good support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Looker Studio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make reports and visualize data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0" y="307600"/>
            <a:ext cx="9144000" cy="861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44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673425" y="973775"/>
            <a:ext cx="7070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437" y="1250350"/>
            <a:ext cx="3893126" cy="389314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/>
        </p:nvSpPr>
        <p:spPr>
          <a:xfrm>
            <a:off x="412550" y="171850"/>
            <a:ext cx="388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2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0" y="11187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44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125" y="1120725"/>
            <a:ext cx="9144000" cy="969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Marketing technology stack to measure results and goals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00" y="1916825"/>
            <a:ext cx="5281400" cy="29851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0" y="306900"/>
            <a:ext cx="9144000" cy="64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Ideal Customers Profile</a:t>
            </a:r>
            <a:endParaRPr sz="30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1453700" y="1133725"/>
            <a:ext cx="2625000" cy="461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Jennifer Meyer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5681400" y="1283663"/>
            <a:ext cx="128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600" y="1745388"/>
            <a:ext cx="2625075" cy="30625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100" y="1784850"/>
            <a:ext cx="2521150" cy="29836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8"/>
          <p:cNvSpPr txBox="1"/>
          <p:nvPr/>
        </p:nvSpPr>
        <p:spPr>
          <a:xfrm>
            <a:off x="5178050" y="1153450"/>
            <a:ext cx="2521200" cy="461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Olaf Carl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0" y="388325"/>
            <a:ext cx="9144000" cy="615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Olaf Carl</a:t>
            </a:r>
            <a:endParaRPr sz="28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4996525" y="1442675"/>
            <a:ext cx="3600600" cy="2955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Boomer.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Extroverted personality. 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Offline media user.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social media platforms for Boomers is </a:t>
            </a:r>
            <a:r>
              <a:rPr lang="en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Facebook.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1442675"/>
            <a:ext cx="4182826" cy="2955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264550" y="1807550"/>
            <a:ext cx="8494200" cy="153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Awareness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They prefer Traditional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offline media: Print, Radio and TV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like matinee programs or prime time.</a:t>
            </a: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However, they  are shifting  towards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online media: emails and Facebook.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0" y="705425"/>
            <a:ext cx="6275100" cy="56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Customer journey Map for Olaf Carl</a:t>
            </a:r>
            <a:endParaRPr sz="25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61650"/>
            <a:ext cx="2799525" cy="1866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30"/>
          <p:cNvSpPr txBox="1"/>
          <p:nvPr/>
        </p:nvSpPr>
        <p:spPr>
          <a:xfrm>
            <a:off x="264550" y="3482875"/>
            <a:ext cx="8494200" cy="1369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Consideration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Communication 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with them should be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Active Listening.</a:t>
            </a:r>
            <a:endParaRPr sz="1300" b="1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 sales: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easy and clear information.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264550" y="1807550"/>
            <a:ext cx="8494200" cy="1523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Purchase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Sales process: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payment methods, Invoice and guarantee.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0" y="705425"/>
            <a:ext cx="6166500" cy="56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Customer journey Map for Olaf Carl</a:t>
            </a:r>
            <a:endParaRPr sz="25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61650"/>
            <a:ext cx="2799525" cy="1866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31"/>
          <p:cNvSpPr txBox="1"/>
          <p:nvPr/>
        </p:nvSpPr>
        <p:spPr>
          <a:xfrm>
            <a:off x="264550" y="3438800"/>
            <a:ext cx="8494200" cy="153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Retention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Post sales: delivery and build process. Call them to find out what their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Experience 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been like.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324900" y="2065200"/>
            <a:ext cx="8494200" cy="173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Advocacy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case of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bad experiences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we should offer discounts in addition of the guarantee.</a:t>
            </a: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Show them that we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recognize our mistakes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we are going to </a:t>
            </a:r>
            <a:r>
              <a:rPr lang="en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solve them </a:t>
            </a:r>
            <a:r>
              <a:rPr lang="en" sz="1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 soon as possible.</a:t>
            </a:r>
            <a:endParaRPr sz="25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0" y="705425"/>
            <a:ext cx="6166500" cy="56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Customer journey Map for Olaf Carl</a:t>
            </a:r>
            <a:endParaRPr sz="25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61650"/>
            <a:ext cx="2799525" cy="1866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E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324900" y="2065200"/>
            <a:ext cx="8494200" cy="861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Online Channels: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Google Search &amp; Facebook.</a:t>
            </a:r>
            <a:endParaRPr sz="3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0" y="705425"/>
            <a:ext cx="6166500" cy="56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Online Marketing Strategy for Olaf Carl</a:t>
            </a:r>
            <a:endParaRPr sz="25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61650"/>
            <a:ext cx="2799525" cy="1866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175" y="2827650"/>
            <a:ext cx="3469452" cy="231585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Bildschirmpräsentation (16:9)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Raleway</vt:lpstr>
      <vt:lpstr>Lato</vt:lpstr>
      <vt:lpstr>Swiss</vt:lpstr>
      <vt:lpstr>Simple Light</vt:lpstr>
      <vt:lpstr>Direct Online Marketing Strategy 2024  Chillomenia Eco Couches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Online Marketing Strategy 2024  Chillomenia Eco Couches </dc:title>
  <dc:creator>NANI</dc:creator>
  <cp:lastModifiedBy>NANI</cp:lastModifiedBy>
  <cp:revision>1</cp:revision>
  <dcterms:modified xsi:type="dcterms:W3CDTF">2024-03-11T13:29:50Z</dcterms:modified>
</cp:coreProperties>
</file>