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6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9F4C5-3E89-418F-002A-B62CAFA3C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19FAAF-6379-68D4-404D-B4FD91A41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FB09E-DB22-F60D-C25A-FDC82418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C2C4-EEAA-4A00-B3D8-CE398ED8840D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11100-2D78-325D-EADE-0B2A07AC4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92E2E-407A-B4A4-F332-D9D4B8E17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98D2-96C9-45DA-AAEB-180F04342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51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5C1FD-584D-E4C0-2822-551189D68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6A1A56-FE25-B76F-4021-C894B8C5A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68305-0143-B36B-708E-80BB08EFC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C2C4-EEAA-4A00-B3D8-CE398ED8840D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36539-CEBD-97AD-F5A9-7D73D4414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04C63-053D-E8B2-9E57-1D4ECD3E2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98D2-96C9-45DA-AAEB-180F04342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15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8B6C2A-4142-674B-E384-125A78BA77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6C3CD5-47BC-7AEE-3B6B-FA85A26AA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65295-F70D-D536-9030-FCB5E826C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C2C4-EEAA-4A00-B3D8-CE398ED8840D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284A6-9062-19C4-0D54-86D7B4830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4FE14-D546-3B0D-EC9F-34E483D2D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98D2-96C9-45DA-AAEB-180F04342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424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264FA-9515-076E-3064-7FD79CEE0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3B6AE-D5A9-532D-A26D-DC5BA64BE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2568C-5C1F-C929-530E-6693509B5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C2C4-EEAA-4A00-B3D8-CE398ED8840D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E9F64-8B0D-133D-EB19-D8653CAB2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90ADF-44F8-2136-25D9-80F1E5F4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98D2-96C9-45DA-AAEB-180F04342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79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C41A-5527-272D-E7F1-754CBADF8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929DB-E49A-6E3A-88ED-A844FCC49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567FC-DC0E-07D0-C871-028B2A3D6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C2C4-EEAA-4A00-B3D8-CE398ED8840D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3B011-8A78-7BFA-ECD7-FF032621C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91F26-18F8-1EE1-86D9-0FF911E00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98D2-96C9-45DA-AAEB-180F04342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59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5CC0F-11E2-196A-ABCC-D8E99A254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C5115-048C-DF37-F34E-D1C90BBFA9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0D5AA7-B140-384E-5CA9-D6D926758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961454-B1AD-C2AF-490A-EBDEAB77A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C2C4-EEAA-4A00-B3D8-CE398ED8840D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EA52C-A624-BAC0-4F70-71DB30713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1C7A1-1DD2-7544-2B77-253DB9A1A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98D2-96C9-45DA-AAEB-180F04342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48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69451-352E-C86A-3B7A-C1186B546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46471-6C21-40C9-6A2B-C49C39016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51B7BF-23B7-F6BB-A54E-9DFD99E87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716199-9F9C-F906-EED8-ADAB317B81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DDFD19-ED06-F601-137A-672763624D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F3E656-0BDA-DC31-56AB-F3DE65DDD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C2C4-EEAA-4A00-B3D8-CE398ED8840D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BBF8B2-C16F-1719-16D7-EF1A4F08B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80FE05-465E-D597-5E8F-4A5E7020E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98D2-96C9-45DA-AAEB-180F04342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41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7C134-340D-F0E8-0473-48DA4002F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D1F795-73A0-CA9E-8235-8405A2A63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C2C4-EEAA-4A00-B3D8-CE398ED8840D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7A432-DA5D-4B2A-8758-96A5D9AFB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E4A181-1378-063C-2125-2B11FADAF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98D2-96C9-45DA-AAEB-180F04342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11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CD7D7A-E81B-D2E0-61D5-E834E4F71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C2C4-EEAA-4A00-B3D8-CE398ED8840D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359FDE-FE83-3E26-BFEC-0B4703055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8BF34-D69D-84B2-091F-3DB7BAD6D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98D2-96C9-45DA-AAEB-180F04342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36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A84C0-9B5F-9014-2D16-D97EABAA6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DC617-0487-F10A-8ABA-5CC46BE2F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383884-9517-8E0D-7880-24982AA7C8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42684-7367-F645-FF7D-A55F1C6F1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C2C4-EEAA-4A00-B3D8-CE398ED8840D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B26F90-3C48-1945-B989-759F5F1FB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1F9904-6A29-7930-A28D-0E0D082E6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98D2-96C9-45DA-AAEB-180F04342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31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0D169-7606-CB09-56FD-1B24D13D7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3E7798-0D15-DBDC-B238-0BF24FFA96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E8AF30-4D42-20E2-033E-F80920426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0CAD9-1CB7-1823-BFE9-747C73398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C2C4-EEAA-4A00-B3D8-CE398ED8840D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D8EE8-C175-1F59-3782-6DA498F6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702738-3958-7201-B5C7-73EFD3967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98D2-96C9-45DA-AAEB-180F04342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98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8A8508-7EC0-8B37-1302-898BB74AD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3A7-9323-F8D5-8829-9D8D33B57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A0B93-0BB7-6FE4-3EC5-17F465D5DD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8C2C4-EEAA-4A00-B3D8-CE398ED8840D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AC28E-C944-3639-C065-C6B0068B74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FB961-F900-52D0-F1CD-26684D4A48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F98D2-96C9-45DA-AAEB-180F04342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708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mandam1/breastcancerdataset" TargetMode="External"/><Relationship Id="rId2" Type="http://schemas.openxmlformats.org/officeDocument/2006/relationships/hyperlink" Target="https://archive.ics.uci.edu/dataset/17/breast+cancer+wisconsin+diagnostic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988C9-5540-4026-14AB-D34F58A9AE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Breast Cancer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D0E9B6-38B7-4089-E37C-674246D5A4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Princess </a:t>
            </a:r>
            <a:r>
              <a:rPr lang="en-US" dirty="0" err="1"/>
              <a:t>Nwabulu</a:t>
            </a:r>
            <a:endParaRPr lang="en-US" dirty="0"/>
          </a:p>
          <a:p>
            <a:r>
              <a:rPr lang="en-US" dirty="0"/>
              <a:t>Michael Peters</a:t>
            </a:r>
          </a:p>
          <a:p>
            <a:r>
              <a:rPr lang="en-US" dirty="0"/>
              <a:t>Tom Danner</a:t>
            </a:r>
          </a:p>
        </p:txBody>
      </p:sp>
    </p:spTree>
    <p:extLst>
      <p:ext uri="{BB962C8B-B14F-4D97-AF65-F5344CB8AC3E}">
        <p14:creationId xmlns:p14="http://schemas.microsoft.com/office/powerpoint/2010/main" val="3751976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36B89-B79F-0744-E57A-BC0CA661F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 (project and project goals)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39E02-5DB1-F497-3C46-D818C846F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2B2B2B"/>
                </a:solidFill>
                <a:latin typeface="Roboto" panose="02000000000000000000" pitchFamily="2" charset="0"/>
              </a:rPr>
              <a:t>Create accurate and reliable models to predict if somebody has breast cancer and which type of breast cancer they have</a:t>
            </a:r>
          </a:p>
          <a:p>
            <a:endParaRPr lang="en-US" dirty="0">
              <a:solidFill>
                <a:srgbClr val="2B2B2B"/>
              </a:solidFill>
              <a:latin typeface="Roboto" panose="02000000000000000000" pitchFamily="2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(Explain how this project relates to fintech and machine learning.)</a:t>
            </a:r>
          </a:p>
          <a:p>
            <a:pPr marL="0" indent="0" algn="l">
              <a:buNone/>
            </a:pPr>
            <a:endParaRPr lang="en-US" b="0" i="0" dirty="0">
              <a:solidFill>
                <a:srgbClr val="2B2B2B"/>
              </a:solidFill>
              <a:effectLst/>
              <a:latin typeface="Roboto" panose="02000000000000000000" pitchFamily="2" charset="0"/>
            </a:endParaRPr>
          </a:p>
          <a:p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Data Sets:</a:t>
            </a:r>
          </a:p>
          <a:p>
            <a:pPr lvl="1"/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Breast Cancer Wisconsin - UC Irvin:</a:t>
            </a:r>
          </a:p>
          <a:p>
            <a:pPr lvl="2"/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 (</a:t>
            </a: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  <a:hlinkClick r:id="rId2"/>
              </a:rPr>
              <a:t>https://archive.ics.uci.edu/dataset/17/breast+cancer+wisconsin+diagnostic</a:t>
            </a: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)</a:t>
            </a:r>
          </a:p>
          <a:p>
            <a:pPr lvl="1"/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BRCA – Kaggle</a:t>
            </a:r>
            <a:endParaRPr lang="en-US" dirty="0">
              <a:solidFill>
                <a:srgbClr val="2B2B2B"/>
              </a:solidFill>
              <a:latin typeface="Roboto" panose="02000000000000000000" pitchFamily="2" charset="0"/>
            </a:endParaRPr>
          </a:p>
          <a:p>
            <a:pPr lvl="2"/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  <a:hlinkClick r:id="rId3"/>
              </a:rPr>
              <a:t>https://www.kaggle.com/datasets/amandam1/breastcancerdataset</a:t>
            </a: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)</a:t>
            </a:r>
          </a:p>
          <a:p>
            <a:pPr lvl="2"/>
            <a:endParaRPr lang="en-US" b="0" i="0" dirty="0">
              <a:solidFill>
                <a:srgbClr val="2B2B2B"/>
              </a:solidFill>
              <a:effectLst/>
              <a:latin typeface="Roboto" panose="02000000000000000000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479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2F0F4-DDAC-2FEA-01B6-4CB45A7D2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3216C-7D94-59A9-3481-48B5A9E84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The selected model. (5 points)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Describe the machine learning model that your group selected and why.</a:t>
            </a:r>
          </a:p>
          <a:p>
            <a:r>
              <a:rPr lang="en-US" dirty="0"/>
              <a:t>Breast Cancer Wisconsin - UC Irvine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Neural Network</a:t>
            </a:r>
          </a:p>
          <a:p>
            <a:pPr lvl="2"/>
            <a:r>
              <a:rPr lang="en-US" dirty="0"/>
              <a:t>Accuracy – 97.20%</a:t>
            </a:r>
          </a:p>
          <a:p>
            <a:pPr lvl="2"/>
            <a:r>
              <a:rPr lang="en-US" dirty="0"/>
              <a:t>Loss - .1230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(model 2)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(Model 3)</a:t>
            </a:r>
          </a:p>
        </p:txBody>
      </p:sp>
    </p:spTree>
    <p:extLst>
      <p:ext uri="{BB962C8B-B14F-4D97-AF65-F5344CB8AC3E}">
        <p14:creationId xmlns:p14="http://schemas.microsoft.com/office/powerpoint/2010/main" val="785082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2C328-1017-4803-E54D-744A16E9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F2041-B198-9E0A-85F5-FF25DFB83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BRCA – Kaggle</a:t>
            </a:r>
            <a:endParaRPr lang="en-US" dirty="0">
              <a:solidFill>
                <a:srgbClr val="2B2B2B"/>
              </a:solidFill>
              <a:latin typeface="Roboto" panose="02000000000000000000" pitchFamily="2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Neural Network</a:t>
            </a:r>
          </a:p>
          <a:p>
            <a:pPr lvl="2"/>
            <a:r>
              <a:rPr lang="en-US" dirty="0"/>
              <a:t>Accuracy – 64.29%</a:t>
            </a:r>
          </a:p>
          <a:p>
            <a:pPr lvl="2"/>
            <a:r>
              <a:rPr lang="en-US" dirty="0"/>
              <a:t>Loss – (</a:t>
            </a:r>
            <a:r>
              <a:rPr lang="en-US" dirty="0" err="1"/>
              <a:t>NaN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6 / 84 test results returned </a:t>
            </a:r>
            <a:r>
              <a:rPr lang="en-US" dirty="0" err="1"/>
              <a:t>NaN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(model 2)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(Model 3)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936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01C05-4D6E-51E4-6862-05C47E718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BA27E-A713-BCE4-14EE-AC6F667FA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The data preparation and model training process. (3 points)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Describe the source of your data and why you chose it for your project.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Describe the collection, cleanup, and preparation process.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Describe the training process.</a:t>
            </a:r>
          </a:p>
          <a:p>
            <a:r>
              <a:rPr lang="en-US" dirty="0"/>
              <a:t>strs to </a:t>
            </a:r>
            <a:r>
              <a:rPr lang="en-US" dirty="0" err="1"/>
              <a:t>ints</a:t>
            </a:r>
            <a:r>
              <a:rPr lang="en-US" dirty="0"/>
              <a:t> - Neural Network</a:t>
            </a:r>
          </a:p>
          <a:p>
            <a:r>
              <a:rPr lang="en-US" dirty="0" err="1"/>
              <a:t>OneHotEncoder</a:t>
            </a:r>
            <a:r>
              <a:rPr lang="en-US" dirty="0"/>
              <a:t> - categorical to numerical</a:t>
            </a:r>
          </a:p>
        </p:txBody>
      </p:sp>
    </p:spTree>
    <p:extLst>
      <p:ext uri="{BB962C8B-B14F-4D97-AF65-F5344CB8AC3E}">
        <p14:creationId xmlns:p14="http://schemas.microsoft.com/office/powerpoint/2010/main" val="3913218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4F34F-7D7A-367A-0343-6940D1F7C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9B3EE-49B5-40E2-E20A-16B8D871F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StandardScaler</a:t>
            </a:r>
            <a:endParaRPr lang="en-US" dirty="0"/>
          </a:p>
          <a:p>
            <a:r>
              <a:rPr lang="en-US" dirty="0"/>
              <a:t>Adding layers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90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42973-3C3F-9529-04E1-EE03231DE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Approach to Achieve 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71D6B-DD00-D085-3D60-E7E2E52BF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The approach that your group took to achieve the project goals. (5 points)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Include any relevant code or demonstrations of the machine learning </a:t>
            </a:r>
            <a:r>
              <a:rPr lang="en-US" b="0" i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model.</a:t>
            </a:r>
            <a:endParaRPr lang="en-US" b="0" i="0" dirty="0">
              <a:solidFill>
                <a:srgbClr val="2B2B2B"/>
              </a:solidFill>
              <a:effectLst/>
              <a:latin typeface="Roboto" panose="02000000000000000000" pitchFamily="2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Describe the techniques that you used to evaluate the performance of the model.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Discuss any unanticipated insights or problems that arose and how you resolved them.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819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D87AD-5573-3402-888F-109EED975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/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F845B-A315-AD35-1BEB-58A9E46A8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The results and conclusions from the machine learning model or application. (5 points)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Include relevant images or examples to support your work.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If the project goal wasn’t achieved, share the issues and what the group tried for resolving them.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B2B2B"/>
              </a:solidFill>
              <a:effectLst/>
              <a:latin typeface="Roboto" panose="02000000000000000000" pitchFamily="2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B2B2B"/>
                </a:solidFill>
                <a:latin typeface="Roboto" panose="02000000000000000000" pitchFamily="2" charset="0"/>
              </a:rPr>
              <a:t>Almost perfectly predict if somebody had cancer.</a:t>
            </a:r>
          </a:p>
          <a:p>
            <a:pPr marL="1200150" lvl="2" indent="-285750"/>
            <a:r>
              <a:rPr lang="en-US" dirty="0">
                <a:solidFill>
                  <a:srgbClr val="2B2B2B"/>
                </a:solidFill>
                <a:latin typeface="Roboto" panose="02000000000000000000" pitchFamily="2" charset="0"/>
              </a:rPr>
              <a:t>Data -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B2B2B"/>
                </a:solidFill>
                <a:latin typeface="Roboto" panose="02000000000000000000" pitchFamily="2" charset="0"/>
              </a:rPr>
              <a:t>Not able to predict the type of cancer based on the provided data with enough accuracy.</a:t>
            </a:r>
          </a:p>
          <a:p>
            <a:pPr marL="1200150" lvl="2" indent="-285750"/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Data -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486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34E6B-B60F-38B8-CCD9-53E7E700D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29300-AE35-C52B-917C-B13C968FF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Next steps. (2 points)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Discuss the potential next steps for the project.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Discuss any additional questions that you’d explore if you had more time. Specifically, if you had additional weeks to work on your project, what would you research next?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2B2B2B"/>
              </a:solidFill>
              <a:latin typeface="Roboto" panose="02000000000000000000" pitchFamily="2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Deeper analysis of BRCA model, where it fails.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Find more testing data for BC models.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979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448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Roboto</vt:lpstr>
      <vt:lpstr>Office Theme</vt:lpstr>
      <vt:lpstr>Breast Cancer Data Analysis</vt:lpstr>
      <vt:lpstr>Executive Summary (project and project goals)</vt:lpstr>
      <vt:lpstr>Selected Models</vt:lpstr>
      <vt:lpstr>Selected Model</vt:lpstr>
      <vt:lpstr>Data Preparation Process</vt:lpstr>
      <vt:lpstr>Model Training Process</vt:lpstr>
      <vt:lpstr>Group Approach to Achieve Project Goals</vt:lpstr>
      <vt:lpstr>Results / Conclusions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Danner</dc:creator>
  <cp:lastModifiedBy>Tom Danner</cp:lastModifiedBy>
  <cp:revision>4</cp:revision>
  <dcterms:created xsi:type="dcterms:W3CDTF">2024-02-13T00:44:10Z</dcterms:created>
  <dcterms:modified xsi:type="dcterms:W3CDTF">2024-02-16T02:45:21Z</dcterms:modified>
</cp:coreProperties>
</file>