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4C5-3E89-418F-002A-B62CAFA3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FAAF-6379-68D4-404D-B4FD91A41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B09E-DB22-F60D-C25A-FDC82418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1100-2D78-325D-EADE-0B2A07AC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2E2E-407A-B4A4-F332-D9D4B8E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C1FD-584D-E4C0-2822-551189D6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1A56-FE25-B76F-4021-C894B8C5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8305-0143-B36B-708E-80BB08EF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6539-CEBD-97AD-F5A9-7D73D441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4C63-053D-E8B2-9E57-1D4ECD3E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B6C2A-4142-674B-E384-125A78BA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3CD5-47BC-7AEE-3B6B-FA85A26A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5295-F70D-D536-9030-FCB5E82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84A6-9062-19C4-0D54-86D7B483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FE14-D546-3B0D-EC9F-34E483D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64FA-9515-076E-3064-7FD79CE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B6AE-D5A9-532D-A26D-DC5BA64B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568C-5C1F-C929-530E-6693509B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9F64-8B0D-133D-EB19-D8653CA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0ADF-44F8-2136-25D9-80F1E5F4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41A-5527-272D-E7F1-754CBADF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29DB-E49A-6E3A-88ED-A844FCC4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67FC-DC0E-07D0-C871-028B2A3D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B011-8A78-7BFA-ECD7-FF03262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1F26-18F8-1EE1-86D9-0FF911E0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CC0F-11E2-196A-ABCC-D8E99A25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5115-048C-DF37-F34E-D1C90BBF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D5AA7-B140-384E-5CA9-D6D92675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1454-B1AD-C2AF-490A-EBDEAB7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A52C-A624-BAC0-4F70-71DB3071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C7A1-1DD2-7544-2B77-253DB9A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451-352E-C86A-3B7A-C1186B54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6471-6C21-40C9-6A2B-C49C3901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1B7BF-23B7-F6BB-A54E-9DFD99E8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16199-9F9C-F906-EED8-ADAB317B8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DFD19-ED06-F601-137A-67276362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3E656-0BDA-DC31-56AB-F3DE65DD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BF8B2-C16F-1719-16D7-EF1A4F08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0FE05-465E-D597-5E8F-4A5E7020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C134-340D-F0E8-0473-48DA4002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1F795-73A0-CA9E-8235-8405A2A6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7A432-DA5D-4B2A-8758-96A5D9AF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A181-1378-063C-2125-2B11FAD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D7D7A-E81B-D2E0-61D5-E834E4F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59FDE-FE83-3E26-BFEC-0B470305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BF34-D69D-84B2-091F-3DB7BAD6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84C0-9B5F-9014-2D16-D97EABAA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617-0487-F10A-8ABA-5CC46BE2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83884-9517-8E0D-7880-24982A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2684-7367-F645-FF7D-A55F1C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6F90-3C48-1945-B989-759F5F1F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F9904-6A29-7930-A28D-0E0D082E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D169-7606-CB09-56FD-1B24D13D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E7798-0D15-DBDC-B238-0BF24FFA9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8AF30-4D42-20E2-033E-F8092042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CAD9-1CB7-1823-BFE9-747C7339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8EE8-C175-1F59-3782-6DA498F6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2738-3958-7201-B5C7-73EFD396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A8508-7EC0-8B37-1302-898BB74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3A7-9323-F8D5-8829-9D8D33B5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0B93-0BB7-6FE4-3EC5-17F465D5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C28E-C944-3639-C065-C6B0068B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B961-F900-52D0-F1CD-26684D4A4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mandam1/breastcancerdataset" TargetMode="External"/><Relationship Id="rId2" Type="http://schemas.openxmlformats.org/officeDocument/2006/relationships/hyperlink" Target="https://archive.ics.uci.edu/dataset/17/breast+cancer+wisconsin+diagnost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88C9-5540-4026-14AB-D34F58A9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0E9B6-38B7-4089-E37C-674246D5A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Princess </a:t>
            </a:r>
            <a:r>
              <a:rPr lang="en-US" dirty="0" err="1"/>
              <a:t>Nwabulu</a:t>
            </a:r>
            <a:endParaRPr lang="en-US" dirty="0"/>
          </a:p>
          <a:p>
            <a:r>
              <a:rPr lang="en-US" dirty="0"/>
              <a:t>Michael Peters</a:t>
            </a:r>
          </a:p>
          <a:p>
            <a:r>
              <a:rPr lang="en-US" dirty="0"/>
              <a:t>Tom Danner</a:t>
            </a:r>
          </a:p>
        </p:txBody>
      </p:sp>
    </p:spTree>
    <p:extLst>
      <p:ext uri="{BB962C8B-B14F-4D97-AF65-F5344CB8AC3E}">
        <p14:creationId xmlns:p14="http://schemas.microsoft.com/office/powerpoint/2010/main" val="375197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6B89-B79F-0744-E57A-BC0CA66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(project and project goals)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9E02-5DB1-F497-3C46-D818C846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Create accurate and reliable models to predict if somebody has breast cancer and which type of breast cancer they have</a:t>
            </a:r>
          </a:p>
          <a:p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(Explain how this project relates to fintech and machine learning.)</a:t>
            </a:r>
          </a:p>
          <a:p>
            <a:pPr marL="0" indent="0" algn="l">
              <a:buNone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Sets:</a:t>
            </a: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Breast Cancer Wisconsin - UC Irvin:</a:t>
            </a:r>
          </a:p>
          <a:p>
            <a:pPr lvl="2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  <a:hlinkClick r:id="rId2"/>
              </a:rPr>
              <a:t>https://archive.ics.uci.edu/dataset/17/breast+cancer+wisconsin+diagnostic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BRCA – Kaggle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2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  <a:hlinkClick r:id="rId3"/>
              </a:rPr>
              <a:t>https://www.kaggle.com/datasets/amandam1/breastcancerdataset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2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0F4-DDAC-2FEA-01B6-4CB45A7D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216C-7D94-59A9-3481-48B5A9E8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selected model.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machine learning model that your group selected and why.</a:t>
            </a:r>
          </a:p>
          <a:p>
            <a:r>
              <a:rPr lang="en-US" dirty="0"/>
              <a:t>Breast Cancer Wisconsin - UC Irvine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Neural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3)</a:t>
            </a:r>
          </a:p>
        </p:txBody>
      </p:sp>
    </p:spTree>
    <p:extLst>
      <p:ext uri="{BB962C8B-B14F-4D97-AF65-F5344CB8AC3E}">
        <p14:creationId xmlns:p14="http://schemas.microsoft.com/office/powerpoint/2010/main" val="7850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C328-1017-4803-E54D-744A16E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2041-B198-9E0A-85F5-FF25DFB8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BRCA – Kaggle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Neural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1C05-4D6E-51E4-6862-05C47E71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A27E-A713-BCE4-14EE-AC6F667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data preparation and model training process. (3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source of your data and why you chose it for your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collection, cleanup, and preparation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training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F34F-7D7A-367A-0343-6940D1F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B3EE-49B5-40E2-E20A-16B8D871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2973-3C3F-9529-04E1-EE03231D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Approach to Achieve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1D6B-DD00-D085-3D60-E7E2E52B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to achieve the project goals.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any relevant code or demonstrations of the machine learning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techniques that you used to evaluate the performance of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unanticipated insights or problems that arose and how you resolved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1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87AD-5573-3402-888F-109EED9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845B-A315-AD35-1BEB-58A9E46A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 and conclusions from the machine learning model or application.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relevant images or examples to support your 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If the project goal wasn’t achieved, share the issues and what the group tried for resolving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4E6B-B60F-38B8-CCD9-53E7E700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9300-AE35-C52B-917C-B13C968F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Next steps. (2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the potential next steps for the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additional questions that you’d explore if you had more time. Specifically, if you had additional weeks to work on your project, what would you research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Breast Cancer Data Analysis</vt:lpstr>
      <vt:lpstr>Executive Summary (project and project goals)</vt:lpstr>
      <vt:lpstr>Selected Models</vt:lpstr>
      <vt:lpstr>Selected Model</vt:lpstr>
      <vt:lpstr>Data Preparation Process</vt:lpstr>
      <vt:lpstr>Model Training Process</vt:lpstr>
      <vt:lpstr>Group Approach to Achieve Project Goals</vt:lpstr>
      <vt:lpstr>Results / 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Danner</dc:creator>
  <cp:lastModifiedBy>Tom Danner</cp:lastModifiedBy>
  <cp:revision>3</cp:revision>
  <dcterms:created xsi:type="dcterms:W3CDTF">2024-02-13T00:44:10Z</dcterms:created>
  <dcterms:modified xsi:type="dcterms:W3CDTF">2024-02-13T03:03:37Z</dcterms:modified>
</cp:coreProperties>
</file>