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6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F4C5-3E89-418F-002A-B62CAFA3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9FAAF-6379-68D4-404D-B4FD91A41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FB09E-DB22-F60D-C25A-FDC82418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11100-2D78-325D-EADE-0B2A07AC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2E2E-407A-B4A4-F332-D9D4B8E1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C1FD-584D-E4C0-2822-551189D6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A1A56-FE25-B76F-4021-C894B8C5A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68305-0143-B36B-708E-80BB08EF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36539-CEBD-97AD-F5A9-7D73D441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04C63-053D-E8B2-9E57-1D4ECD3E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1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B6C2A-4142-674B-E384-125A78BA7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C3CD5-47BC-7AEE-3B6B-FA85A26A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5295-F70D-D536-9030-FCB5E826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284A6-9062-19C4-0D54-86D7B483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FE14-D546-3B0D-EC9F-34E483D2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64FA-9515-076E-3064-7FD79CEE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B6AE-D5A9-532D-A26D-DC5BA64BE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2568C-5C1F-C929-530E-6693509B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E9F64-8B0D-133D-EB19-D8653CAB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0ADF-44F8-2136-25D9-80F1E5F4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7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C41A-5527-272D-E7F1-754CBADF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29DB-E49A-6E3A-88ED-A844FCC49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67FC-DC0E-07D0-C871-028B2A3D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B011-8A78-7BFA-ECD7-FF032621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91F26-18F8-1EE1-86D9-0FF911E0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5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CC0F-11E2-196A-ABCC-D8E99A25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C5115-048C-DF37-F34E-D1C90BBFA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D5AA7-B140-384E-5CA9-D6D926758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61454-B1AD-C2AF-490A-EBDEAB77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EA52C-A624-BAC0-4F70-71DB3071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1C7A1-1DD2-7544-2B77-253DB9A1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9451-352E-C86A-3B7A-C1186B54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46471-6C21-40C9-6A2B-C49C39016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1B7BF-23B7-F6BB-A54E-9DFD99E87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16199-9F9C-F906-EED8-ADAB317B8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DFD19-ED06-F601-137A-672763624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3E656-0BDA-DC31-56AB-F3DE65DD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BF8B2-C16F-1719-16D7-EF1A4F08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0FE05-465E-D597-5E8F-4A5E7020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4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C134-340D-F0E8-0473-48DA4002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1F795-73A0-CA9E-8235-8405A2A6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7A432-DA5D-4B2A-8758-96A5D9AF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4A181-1378-063C-2125-2B11FADA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D7D7A-E81B-D2E0-61D5-E834E4F7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59FDE-FE83-3E26-BFEC-0B470305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8BF34-D69D-84B2-091F-3DB7BAD6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84C0-9B5F-9014-2D16-D97EABAA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C617-0487-F10A-8ABA-5CC46BE2F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83884-9517-8E0D-7880-24982AA7C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42684-7367-F645-FF7D-A55F1C6F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26F90-3C48-1945-B989-759F5F1F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F9904-6A29-7930-A28D-0E0D082E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3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D169-7606-CB09-56FD-1B24D13D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E7798-0D15-DBDC-B238-0BF24FFA9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8AF30-4D42-20E2-033E-F80920426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0CAD9-1CB7-1823-BFE9-747C7339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D8EE8-C175-1F59-3782-6DA498F6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02738-3958-7201-B5C7-73EFD396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9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A8508-7EC0-8B37-1302-898BB74A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3A7-9323-F8D5-8829-9D8D33B57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A0B93-0BB7-6FE4-3EC5-17F465D5D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C2C4-EEAA-4A00-B3D8-CE398ED8840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C28E-C944-3639-C065-C6B0068B7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FB961-F900-52D0-F1CD-26684D4A4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0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mandam1/breastcancerdataset" TargetMode="External"/><Relationship Id="rId2" Type="http://schemas.openxmlformats.org/officeDocument/2006/relationships/hyperlink" Target="https://archive.ics.uci.edu/dataset/17/breast+cancer+wisconsin+diagnost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88C9-5540-4026-14AB-D34F58A9A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Breast Cancer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0E9B6-38B7-4089-E37C-674246D5A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Princess </a:t>
            </a:r>
            <a:r>
              <a:rPr lang="en-US" dirty="0" err="1"/>
              <a:t>Nwabulu</a:t>
            </a:r>
            <a:endParaRPr lang="en-US" dirty="0"/>
          </a:p>
          <a:p>
            <a:r>
              <a:rPr lang="en-US" dirty="0"/>
              <a:t>Michael Peters</a:t>
            </a:r>
          </a:p>
          <a:p>
            <a:r>
              <a:rPr lang="en-US" dirty="0"/>
              <a:t>Tom Danner</a:t>
            </a:r>
          </a:p>
        </p:txBody>
      </p:sp>
    </p:spTree>
    <p:extLst>
      <p:ext uri="{BB962C8B-B14F-4D97-AF65-F5344CB8AC3E}">
        <p14:creationId xmlns:p14="http://schemas.microsoft.com/office/powerpoint/2010/main" val="375197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6B89-B79F-0744-E57A-BC0CA661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(project and project goals)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9E02-5DB1-F497-3C46-D818C846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Create accurate and reliable models to predict if somebody has breast cancer and which type of breast cancer they have</a:t>
            </a:r>
          </a:p>
          <a:p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(Explain how this project relates to fintech and machine learning.)</a:t>
            </a:r>
          </a:p>
          <a:p>
            <a:pPr marL="0" indent="0" algn="l">
              <a:buNone/>
            </a:pP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Sets:</a:t>
            </a:r>
          </a:p>
          <a:p>
            <a:pPr lvl="1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Breast Cancer Wisconsin - UC Irvin:</a:t>
            </a:r>
          </a:p>
          <a:p>
            <a:pPr lvl="2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  <a:hlinkClick r:id="rId2"/>
              </a:rPr>
              <a:t>https://archive.ics.uci.edu/dataset/17/breast+cancer+wisconsin+diagnostic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lvl="1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BRCA – Kaggle</a:t>
            </a:r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lvl="2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  <a:hlinkClick r:id="rId3"/>
              </a:rPr>
              <a:t>https://www.kaggle.com/datasets/amandam1/breastcancerdataset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lvl="2"/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7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F0F4-DDAC-2FEA-01B6-4CB45A7D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3216C-7D94-59A9-3481-48B5A9E84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selected model. (5 points)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Describe the machine learning model that your group selected and why.</a:t>
            </a:r>
          </a:p>
          <a:p>
            <a:r>
              <a:rPr lang="en-US" dirty="0"/>
              <a:t>Breast Cancer Wisconsin - UC Irvine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Neural Network</a:t>
            </a:r>
          </a:p>
          <a:p>
            <a:pPr lvl="2"/>
            <a:r>
              <a:rPr lang="en-US" dirty="0"/>
              <a:t>Accuracy – 97.20%</a:t>
            </a:r>
          </a:p>
          <a:p>
            <a:pPr lvl="2"/>
            <a:r>
              <a:rPr lang="en-US" dirty="0"/>
              <a:t>Loss - .1230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(Model 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(Model 3)</a:t>
            </a:r>
          </a:p>
        </p:txBody>
      </p:sp>
    </p:spTree>
    <p:extLst>
      <p:ext uri="{BB962C8B-B14F-4D97-AF65-F5344CB8AC3E}">
        <p14:creationId xmlns:p14="http://schemas.microsoft.com/office/powerpoint/2010/main" val="78508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C328-1017-4803-E54D-744A16E9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F2041-B198-9E0A-85F5-FF25DFB83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BRCA – Kaggle</a:t>
            </a:r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Neural Network</a:t>
            </a:r>
          </a:p>
          <a:p>
            <a:pPr lvl="2"/>
            <a:r>
              <a:rPr lang="en-US" dirty="0"/>
              <a:t>Accuracy – 64.29%</a:t>
            </a:r>
          </a:p>
          <a:p>
            <a:pPr lvl="2"/>
            <a:r>
              <a:rPr lang="en-US" dirty="0"/>
              <a:t>Loss –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6 / 84 test results returned </a:t>
            </a:r>
            <a:r>
              <a:rPr lang="en-US" dirty="0" err="1"/>
              <a:t>NaN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(Model 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(Model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3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1C05-4D6E-51E4-6862-05C47E71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A27E-A713-BCE4-14EE-AC6F667FA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data preparation and model training process. (3 points)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Describe the source of your data and why you chose it for your project.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Describe the collection, cleanup, and preparation process.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Describe the training process.</a:t>
            </a:r>
          </a:p>
          <a:p>
            <a:r>
              <a:rPr lang="en-US" dirty="0"/>
              <a:t>strs to </a:t>
            </a:r>
            <a:r>
              <a:rPr lang="en-US" dirty="0" err="1"/>
              <a:t>ints</a:t>
            </a:r>
            <a:r>
              <a:rPr lang="en-US" dirty="0"/>
              <a:t> - Neural Network</a:t>
            </a:r>
          </a:p>
          <a:p>
            <a:r>
              <a:rPr lang="en-US" dirty="0" err="1"/>
              <a:t>OneHotEncoder</a:t>
            </a:r>
            <a:r>
              <a:rPr lang="en-US" dirty="0"/>
              <a:t> - categorical to numerical</a:t>
            </a:r>
          </a:p>
        </p:txBody>
      </p:sp>
    </p:spTree>
    <p:extLst>
      <p:ext uri="{BB962C8B-B14F-4D97-AF65-F5344CB8AC3E}">
        <p14:creationId xmlns:p14="http://schemas.microsoft.com/office/powerpoint/2010/main" val="391321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F34F-7D7A-367A-0343-6940D1F7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B3EE-49B5-40E2-E20A-16B8D871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StandardScaler</a:t>
            </a:r>
            <a:endParaRPr lang="en-US" dirty="0"/>
          </a:p>
          <a:p>
            <a:r>
              <a:rPr lang="en-US" dirty="0"/>
              <a:t>Adding 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2973-3C3F-9529-04E1-EE03231D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Approach to Achieve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1D6B-DD00-D085-3D60-E7E2E52B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approach that your group took to achieve the project goals. (5 points)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Include any relevant code or demonstrations of the machine learning </a:t>
            </a:r>
            <a:r>
              <a:rPr lang="en-US" b="0" i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model.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Describe the techniques that you used to evaluate the performance of the model.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Discuss any unanticipated insights or problems that arose and how you resolved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1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87AD-5573-3402-888F-109EED97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/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F845B-A315-AD35-1BEB-58A9E46A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results and conclusions from the machine learning model or application. (5 points)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Include relevant images or examples to support your work.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If the project goal wasn’t achieved, share the issues and what the group tried for resolving them.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Almost perfectly predict if somebody had cancer.</a:t>
            </a:r>
          </a:p>
          <a:p>
            <a:pPr marL="1200150" lvl="2" indent="-285750"/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Data -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Not able to predict the type of cancer based on the provided data with enough accuracy.</a:t>
            </a:r>
          </a:p>
          <a:p>
            <a:pPr marL="1200150" lvl="2" indent="-285750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-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8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4E6B-B60F-38B8-CCD9-53E7E700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9300-AE35-C52B-917C-B13C968F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Next steps. (2 points)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Discuss the potential next steps for the project.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Discuss any additional questions that you’d explore if you had more time. Specifically, if you had additional weeks to work on your project, what would you research next?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Deeper analysis of BRCA model, where it fails.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Find more testing data for BC models.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7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448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Breast Cancer Data Analysis</vt:lpstr>
      <vt:lpstr>Executive Summary (project and project goals)</vt:lpstr>
      <vt:lpstr>Selected Models</vt:lpstr>
      <vt:lpstr>Selected Model</vt:lpstr>
      <vt:lpstr>Data Preparation Process</vt:lpstr>
      <vt:lpstr>Model Training Process</vt:lpstr>
      <vt:lpstr>Group Approach to Achieve Project Goals</vt:lpstr>
      <vt:lpstr>Results / 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Danner</dc:creator>
  <cp:lastModifiedBy>Tom Danner</cp:lastModifiedBy>
  <cp:revision>5</cp:revision>
  <dcterms:created xsi:type="dcterms:W3CDTF">2024-02-13T00:44:10Z</dcterms:created>
  <dcterms:modified xsi:type="dcterms:W3CDTF">2024-02-16T03:22:22Z</dcterms:modified>
</cp:coreProperties>
</file>