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2" d="100"/>
          <a:sy n="52" d="100"/>
        </p:scale>
        <p:origin x="56" y="1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F7F7F-9FD2-CC68-1F8E-8D793F92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BC230-C317-F5D0-9996-0A70DFD4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A152-ADCC-0E45-0A9C-50892F2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F62FB-8EDC-DFFA-3E8A-526113EA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52FDB-47BF-1112-8188-80672CC7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4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AF862-40D4-9CE2-3088-A4A4FC2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4B6EF-3A4E-0AFB-7D47-F8F48C8F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617F2-7522-17C0-AF14-7C80EA0D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4A11E-ADFE-AB2F-5936-3D9938A1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6B4F1-40E3-517E-5E62-D3956165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D5C63-7638-1381-2193-B9777188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09447-9037-A69A-2312-5D77C66B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68132-80D8-448B-2391-C9845010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2C37F-1DF5-A36C-3DC2-51134E98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D95E5-4B23-9E50-F76B-0F04B301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0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ADBD0-C829-2AF6-B876-5BCA6252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0F6D3-FBB2-7011-2C2E-71FAF07C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F700E-A18C-C4F2-2289-45FCE8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DB0BF-92C1-9036-A79F-DAA33E8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F84B-9273-5A41-5158-53CCCCD3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2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40C6E-4279-BA61-B47B-12B422D1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2B269-6963-CD38-D661-3583700F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5D87E-2C83-D830-2D83-EAD002C5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8E658-5DB4-9D45-D6CF-3E226D9A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B5959-FFB4-A82D-BE03-32E89D4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FAE2-4A2B-9C1A-E2ED-A218B074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BF596-FE1D-3D1C-08F4-3DFC7530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9EA24-742B-73D2-4C01-2AEA477D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58A70-2E04-4964-0CD6-5EED9312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48B40-9498-88CA-995B-6E0E6A4B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74007-BFFC-5625-E7A6-9EA08EA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D6592-C484-79C6-AB3C-9517E813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AEF09-B672-8DEF-3B0B-5CA084FF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8AFD8-4A0F-98D9-D47B-D7998C41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EB140-C3BB-A6FD-976D-AB118AD1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0CADE4-0630-0AB7-F8E7-308606B70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3B510-4F0D-BE6A-2B7A-91A4E0DB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676454-6CDD-A884-3C2D-082B538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7EF84F-E5BE-5D38-4386-2E98CFB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97A5-1681-6BBF-4D36-D8A52D51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4AA6D-CA46-AD51-60FD-3847715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E4C1E-5001-BCE4-22D3-BC8329E8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3634C-CB52-22B0-60FC-EE48CB63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1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69694-3404-9CF1-276E-C9E60A54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7F556-11F9-7DF9-3C0E-E65D7C45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13D57-015E-9ADC-3D7C-14BCE7BF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3DA21-39F1-319F-9D17-5C760C3E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899AE-A47B-EC1A-2204-C0EA1468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B0BF3-FE88-06DB-6648-6A2F123B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473D5-B524-66F8-0ABD-4AAB28B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96CD4-851F-C15F-B1D1-12ADECEE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E00D6-A565-0C72-B245-F23CBD55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B666-DC2A-0527-FAEF-292BDC45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00ED3-BFD5-D7C0-A424-0882CD07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E33AD-EF0F-38CD-FB60-CCEA6C70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A1B94-1D13-7832-9AA8-75235B3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8C9A3-8F32-CD6A-7F04-69333F7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90B18-900C-6FC0-E170-FE4F3E38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14824-4769-6D4B-83AF-BAFECD9E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B3482-AE92-B0BB-8797-7BF90617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1F6B2-A268-9452-9D3B-F0DBF6A02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7872-3EB5-41B5-9E02-DF8FCA2B0DC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CFF2D-6CD1-E4B4-3506-14432EA2B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AD953-215D-E42B-ADD5-D90EEAA75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F640-8575-43EC-AEE6-CDBB34C2A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C3829-3F7F-EE65-71C0-E51DB5B8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9609"/>
            <a:ext cx="10668000" cy="3180006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Using GNN to Analyze Patient Physical Examination Data to Determine the Risk of Chronic Diseases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576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5DD4-8395-9ACB-B860-7EA384D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1" dirty="0"/>
              <a:t>Background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F861D-DA2B-7BC0-477E-2AC0AEBF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Importance of early detection of chronic diseases (from a personal perspective and a social perspective).</a:t>
            </a:r>
          </a:p>
          <a:p>
            <a:r>
              <a:rPr lang="en-US" altLang="zh-CN" dirty="0"/>
              <a:t>Current methods of risk assessment and their limitation (the main thing is to find relevant papers and baselines).</a:t>
            </a:r>
          </a:p>
          <a:p>
            <a:r>
              <a:rPr lang="en-US" altLang="zh-CN" dirty="0"/>
              <a:t>Successful application of GNN in other fields and their potential in healthcare.</a:t>
            </a:r>
          </a:p>
          <a:p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51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2665C-D8C4-F3BC-2416-E432466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1" dirty="0"/>
              <a:t>Objective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0C71E-3B4C-FB97-7075-E737B15A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leverage GNN in analyzing physical examination data for predicting the risk of chronic diseases.</a:t>
            </a:r>
          </a:p>
          <a:p>
            <a:r>
              <a:rPr lang="en-US" altLang="zh-CN" dirty="0"/>
              <a:t>To improve the accuracy and efficiency of chronic disease risk assessment.</a:t>
            </a:r>
          </a:p>
          <a:p>
            <a:r>
              <a:rPr lang="en-US" altLang="zh-CN" dirty="0"/>
              <a:t>Exploring latent patterns and relationships in physical examination data.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730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2608-CDF3-E8BD-ED33-FD7C7EE0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1" dirty="0"/>
              <a:t>Method</a:t>
            </a:r>
            <a:endParaRPr lang="zh-CN" altLang="en-US" sz="40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F7ECE-AB01-2EE9-6CB4-A50FCDA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Collection: </a:t>
            </a:r>
            <a:r>
              <a:rPr lang="en-US" altLang="zh-CN" dirty="0"/>
              <a:t>Source of physical examination data, scale, and features.</a:t>
            </a:r>
          </a:p>
          <a:p>
            <a:r>
              <a:rPr lang="en-US" altLang="zh-CN" b="1" dirty="0"/>
              <a:t>Data Preprocessing: </a:t>
            </a:r>
            <a:r>
              <a:rPr lang="en-US" altLang="zh-CN" dirty="0"/>
              <a:t>Transforming examination data into graph structures.</a:t>
            </a:r>
          </a:p>
          <a:p>
            <a:r>
              <a:rPr lang="en-US" altLang="zh-CN" b="1" dirty="0"/>
              <a:t>GNN Model Selection: </a:t>
            </a:r>
            <a:r>
              <a:rPr lang="en-US" altLang="zh-CN" dirty="0"/>
              <a:t>GCN or GAT</a:t>
            </a:r>
          </a:p>
          <a:p>
            <a:r>
              <a:rPr lang="en-US" altLang="zh-CN" b="1" dirty="0"/>
              <a:t>Training &amp; Validation: </a:t>
            </a:r>
            <a:r>
              <a:rPr lang="en-US" altLang="zh-CN" dirty="0"/>
              <a:t>Data split strategy, evaluation metrics.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3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148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Using GNN to Analyze Patient Physical Examination Data to Determine the Risk of Chronic Diseases</vt:lpstr>
      <vt:lpstr>Background</vt:lpstr>
      <vt:lpstr>Objective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GNN to Analyze Patient Physical Examination Data to Determine the Risk of Chronic Diseases</dc:title>
  <dc:creator>赞 陈</dc:creator>
  <cp:lastModifiedBy>赞 陈</cp:lastModifiedBy>
  <cp:revision>3</cp:revision>
  <dcterms:created xsi:type="dcterms:W3CDTF">2023-10-08T07:04:28Z</dcterms:created>
  <dcterms:modified xsi:type="dcterms:W3CDTF">2023-10-08T12:56:10Z</dcterms:modified>
</cp:coreProperties>
</file>