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2" r:id="rId4"/>
    <p:sldId id="291" r:id="rId5"/>
    <p:sldId id="293" r:id="rId6"/>
    <p:sldId id="294" r:id="rId7"/>
    <p:sldId id="258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083"/>
    <a:srgbClr val="534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2994212" y="627530"/>
            <a:ext cx="6355976" cy="5719482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203793" y="817001"/>
            <a:ext cx="5927707" cy="5332658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38579" y="5008838"/>
            <a:ext cx="278926" cy="359194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5950069" y="5008838"/>
            <a:ext cx="401915" cy="359194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076980" y="1497288"/>
            <a:ext cx="276728" cy="359194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43428" y="1497288"/>
            <a:ext cx="404111" cy="359194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54261" y="4349820"/>
            <a:ext cx="352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20230523 </a:t>
            </a:r>
            <a:r>
              <a:rPr lang="ko-KR" altLang="en-US" sz="2400" b="1" dirty="0" err="1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김난영</a:t>
            </a:r>
            <a:endParaRPr lang="en-US" sz="2400" b="1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3299169" y="2658550"/>
            <a:ext cx="5733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촉법소년</a:t>
            </a:r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 연령 하향 </a:t>
            </a:r>
            <a:endParaRPr lang="en-US" altLang="ko-KR" sz="48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찬성</a:t>
            </a:r>
            <a:endParaRPr lang="en-US" sz="48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544" y="399566"/>
            <a:ext cx="357341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 사례 </a:t>
            </a:r>
            <a:r>
              <a:rPr lang="en-US" altLang="ko-KR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en-US" sz="5000" b="1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742" y="1261340"/>
            <a:ext cx="78590" cy="4920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C31A58-E591-4CB5-9E63-B0A009CF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49" y="533400"/>
            <a:ext cx="6903765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544" y="399566"/>
            <a:ext cx="432201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 err="1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촉법소년이란</a:t>
            </a:r>
            <a:r>
              <a:rPr lang="en-US" altLang="ko-KR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?</a:t>
            </a:r>
            <a:endParaRPr lang="en-US" sz="5000" b="1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742" y="1261340"/>
            <a:ext cx="78590" cy="4920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697C68-E39A-4821-84E2-CF7CFCAE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97" y="481999"/>
            <a:ext cx="6823039" cy="611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544" y="399566"/>
            <a:ext cx="397576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‘</a:t>
            </a:r>
            <a:r>
              <a:rPr lang="ko-KR" altLang="en-US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성숙도</a:t>
            </a:r>
            <a:r>
              <a:rPr lang="en-US" altLang="ko-KR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  <a:r>
              <a:rPr lang="ko-KR" altLang="en-US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차이</a:t>
            </a:r>
            <a:endParaRPr lang="en-US" sz="5000" b="1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742" y="1261340"/>
            <a:ext cx="78590" cy="4920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27AF15-5C4F-4DBB-85C1-18D03FB4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8" y="1816385"/>
            <a:ext cx="3975767" cy="397576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D7CF508-C69C-4845-80F0-B3F4BE8C729A}"/>
              </a:ext>
            </a:extLst>
          </p:cNvPr>
          <p:cNvSpPr/>
          <p:nvPr/>
        </p:nvSpPr>
        <p:spPr>
          <a:xfrm>
            <a:off x="5217459" y="3101788"/>
            <a:ext cx="1810870" cy="833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831581-072E-4A96-9267-D0BBB53A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29" y="1225481"/>
            <a:ext cx="5038248" cy="50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1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544" y="399566"/>
            <a:ext cx="357341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실제 사례 </a:t>
            </a:r>
            <a:r>
              <a:rPr lang="en-US" altLang="ko-KR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en-US" sz="5000" b="1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742" y="1261340"/>
            <a:ext cx="78590" cy="4920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377D91-5998-44DF-A60C-C6CB3F40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8" y="327212"/>
            <a:ext cx="7941386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544" y="399566"/>
            <a:ext cx="425789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범죄의 심각성</a:t>
            </a:r>
            <a:endParaRPr lang="en-US" sz="5000" b="1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564" y="1261339"/>
            <a:ext cx="72767" cy="53142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C18A6-3355-444D-9218-C9FF8846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89" y="1407457"/>
            <a:ext cx="9044268" cy="51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1332" y="145142"/>
            <a:ext cx="72000" cy="222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4081" y="1134739"/>
            <a:ext cx="3677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‘</a:t>
            </a:r>
            <a:r>
              <a:rPr lang="ko-KR" altLang="en-US" sz="36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성숙도</a:t>
            </a:r>
            <a:r>
              <a:rPr lang="en-US" altLang="ko-KR" sz="36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‘</a:t>
            </a:r>
            <a:r>
              <a:rPr lang="ko-KR" altLang="en-US" sz="36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범죄의 심각성</a:t>
            </a:r>
            <a:r>
              <a:rPr lang="en-US" altLang="ko-KR" sz="36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332" y="2420471"/>
            <a:ext cx="72000" cy="4303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CCEB411-48AC-4D18-B924-C556929866E9}"/>
              </a:ext>
            </a:extLst>
          </p:cNvPr>
          <p:cNvSpPr/>
          <p:nvPr/>
        </p:nvSpPr>
        <p:spPr>
          <a:xfrm>
            <a:off x="457755" y="380893"/>
            <a:ext cx="9339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Bauhaus 93" panose="04030905020B02020C02" pitchFamily="82" charset="0"/>
                <a:ea typeface="Noto Sans CJK KR Bold" panose="020B0800000000000000" pitchFamily="34" charset="-127"/>
              </a:rPr>
              <a:t>• </a:t>
            </a:r>
            <a:r>
              <a:rPr lang="ko-KR" altLang="en-US" sz="4400" b="1" dirty="0" err="1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촉법소년에</a:t>
            </a:r>
            <a:r>
              <a:rPr lang="ko-KR" altLang="en-US" sz="44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대한 고려가 필요하다</a:t>
            </a:r>
            <a:endParaRPr lang="en-US" sz="4400" b="1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A5F74C-2F3D-4496-8E73-AB8A67A2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575" y="1629759"/>
            <a:ext cx="6101344" cy="47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738743" y="2468042"/>
            <a:ext cx="2746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870841" y="3287447"/>
            <a:ext cx="2520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YOU</a:t>
            </a:r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41</Words>
  <Application>Microsoft Office PowerPoint</Application>
  <PresentationFormat>와이드스크린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CJK KR Bold</vt:lpstr>
      <vt:lpstr>맑은 고딕</vt:lpstr>
      <vt:lpstr>Arial</vt:lpstr>
      <vt:lpstr>Bauhaus 93</vt:lpstr>
      <vt:lpstr>Calibri</vt:lpstr>
      <vt:lpstr>Montserrat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admin</cp:lastModifiedBy>
  <cp:revision>149</cp:revision>
  <dcterms:created xsi:type="dcterms:W3CDTF">2018-08-21T13:08:41Z</dcterms:created>
  <dcterms:modified xsi:type="dcterms:W3CDTF">2023-11-07T14:21:46Z</dcterms:modified>
</cp:coreProperties>
</file>