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1.png"/><Relationship Id="rId3" Type="http://schemas.openxmlformats.org/officeDocument/2006/relationships/image" Target="../media/image45.png"/><Relationship Id="rId21" Type="http://schemas.openxmlformats.org/officeDocument/2006/relationships/image" Target="../media/image57.png"/><Relationship Id="rId7" Type="http://schemas.openxmlformats.org/officeDocument/2006/relationships/image" Target="../media/image22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27.png"/><Relationship Id="rId2" Type="http://schemas.openxmlformats.org/officeDocument/2006/relationships/image" Target="../media/image44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9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3.png"/><Relationship Id="rId10" Type="http://schemas.openxmlformats.org/officeDocument/2006/relationships/image" Target="../media/image25.png"/><Relationship Id="rId19" Type="http://schemas.openxmlformats.org/officeDocument/2006/relationships/image" Target="../media/image55.png"/><Relationship Id="rId4" Type="http://schemas.openxmlformats.org/officeDocument/2006/relationships/image" Target="../media/image46.png"/><Relationship Id="rId9" Type="http://schemas.openxmlformats.org/officeDocument/2006/relationships/image" Target="../media/image24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9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" Type="http://schemas.openxmlformats.org/officeDocument/2006/relationships/image" Target="../media/image65.png"/><Relationship Id="rId21" Type="http://schemas.openxmlformats.org/officeDocument/2006/relationships/image" Target="../media/image73.png"/><Relationship Id="rId7" Type="http://schemas.openxmlformats.org/officeDocument/2006/relationships/image" Target="../media/image22.png"/><Relationship Id="rId12" Type="http://schemas.openxmlformats.org/officeDocument/2006/relationships/image" Target="../media/image66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2" Type="http://schemas.openxmlformats.org/officeDocument/2006/relationships/image" Target="../media/image64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24" Type="http://schemas.openxmlformats.org/officeDocument/2006/relationships/image" Target="../media/image76.png"/><Relationship Id="rId5" Type="http://schemas.openxmlformats.org/officeDocument/2006/relationships/image" Target="../media/image2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10" Type="http://schemas.openxmlformats.org/officeDocument/2006/relationships/image" Target="../media/image25.png"/><Relationship Id="rId19" Type="http://schemas.openxmlformats.org/officeDocument/2006/relationships/image" Target="../media/image7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51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9.png"/><Relationship Id="rId18" Type="http://schemas.openxmlformats.org/officeDocument/2006/relationships/image" Target="../media/image87.png"/><Relationship Id="rId3" Type="http://schemas.openxmlformats.org/officeDocument/2006/relationships/image" Target="../media/image65.png"/><Relationship Id="rId21" Type="http://schemas.openxmlformats.org/officeDocument/2006/relationships/image" Target="../media/image78.png"/><Relationship Id="rId7" Type="http://schemas.openxmlformats.org/officeDocument/2006/relationships/image" Target="../media/image22.png"/><Relationship Id="rId12" Type="http://schemas.openxmlformats.org/officeDocument/2006/relationships/image" Target="../media/image83.png"/><Relationship Id="rId17" Type="http://schemas.openxmlformats.org/officeDocument/2006/relationships/image" Target="../media/image86.png"/><Relationship Id="rId25" Type="http://schemas.openxmlformats.org/officeDocument/2006/relationships/image" Target="../media/image93.png"/><Relationship Id="rId2" Type="http://schemas.openxmlformats.org/officeDocument/2006/relationships/image" Target="../media/image64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24" Type="http://schemas.openxmlformats.org/officeDocument/2006/relationships/image" Target="../media/image92.png"/><Relationship Id="rId5" Type="http://schemas.openxmlformats.org/officeDocument/2006/relationships/image" Target="../media/image20.png"/><Relationship Id="rId15" Type="http://schemas.openxmlformats.org/officeDocument/2006/relationships/image" Target="../media/image84.png"/><Relationship Id="rId23" Type="http://schemas.openxmlformats.org/officeDocument/2006/relationships/image" Target="../media/image91.png"/><Relationship Id="rId10" Type="http://schemas.openxmlformats.org/officeDocument/2006/relationships/image" Target="../media/image25.png"/><Relationship Id="rId19" Type="http://schemas.openxmlformats.org/officeDocument/2006/relationships/image" Target="../media/image88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51.png"/><Relationship Id="rId22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9.png"/><Relationship Id="rId18" Type="http://schemas.openxmlformats.org/officeDocument/2006/relationships/image" Target="../media/image96.png"/><Relationship Id="rId26" Type="http://schemas.openxmlformats.org/officeDocument/2006/relationships/image" Target="../media/image102.png"/><Relationship Id="rId3" Type="http://schemas.openxmlformats.org/officeDocument/2006/relationships/image" Target="../media/image65.png"/><Relationship Id="rId21" Type="http://schemas.openxmlformats.org/officeDocument/2006/relationships/image" Target="../media/image98.png"/><Relationship Id="rId7" Type="http://schemas.openxmlformats.org/officeDocument/2006/relationships/image" Target="../media/image22.png"/><Relationship Id="rId12" Type="http://schemas.openxmlformats.org/officeDocument/2006/relationships/image" Target="../media/image94.png"/><Relationship Id="rId17" Type="http://schemas.openxmlformats.org/officeDocument/2006/relationships/image" Target="../media/image88.png"/><Relationship Id="rId25" Type="http://schemas.openxmlformats.org/officeDocument/2006/relationships/image" Target="../media/image101.png"/><Relationship Id="rId2" Type="http://schemas.openxmlformats.org/officeDocument/2006/relationships/image" Target="../media/image64.png"/><Relationship Id="rId16" Type="http://schemas.openxmlformats.org/officeDocument/2006/relationships/image" Target="../media/image87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24" Type="http://schemas.openxmlformats.org/officeDocument/2006/relationships/image" Target="../media/image100.png"/><Relationship Id="rId5" Type="http://schemas.openxmlformats.org/officeDocument/2006/relationships/image" Target="../media/image20.pn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10" Type="http://schemas.openxmlformats.org/officeDocument/2006/relationships/image" Target="../media/image25.png"/><Relationship Id="rId19" Type="http://schemas.openxmlformats.org/officeDocument/2006/relationships/image" Target="../media/image9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51.png"/><Relationship Id="rId22" Type="http://schemas.openxmlformats.org/officeDocument/2006/relationships/image" Target="../media/image7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9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" Type="http://schemas.openxmlformats.org/officeDocument/2006/relationships/image" Target="../media/image65.png"/><Relationship Id="rId21" Type="http://schemas.openxmlformats.org/officeDocument/2006/relationships/image" Target="../media/image110.png"/><Relationship Id="rId7" Type="http://schemas.openxmlformats.org/officeDocument/2006/relationships/image" Target="../media/image22.png"/><Relationship Id="rId12" Type="http://schemas.openxmlformats.org/officeDocument/2006/relationships/image" Target="../media/image103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image" Target="../media/image64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7.png"/><Relationship Id="rId24" Type="http://schemas.openxmlformats.org/officeDocument/2006/relationships/image" Target="../media/image113.png"/><Relationship Id="rId5" Type="http://schemas.openxmlformats.org/officeDocument/2006/relationships/image" Target="../media/image20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10" Type="http://schemas.openxmlformats.org/officeDocument/2006/relationships/image" Target="../media/image25.png"/><Relationship Id="rId19" Type="http://schemas.openxmlformats.org/officeDocument/2006/relationships/image" Target="../media/image108.png"/><Relationship Id="rId31" Type="http://schemas.openxmlformats.org/officeDocument/2006/relationships/image" Target="../media/image1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51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Relationship Id="rId30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21.png"/><Relationship Id="rId21" Type="http://schemas.openxmlformats.org/officeDocument/2006/relationships/image" Target="../media/image130.png"/><Relationship Id="rId7" Type="http://schemas.openxmlformats.org/officeDocument/2006/relationships/image" Target="../media/image25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19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0.png"/><Relationship Id="rId24" Type="http://schemas.openxmlformats.org/officeDocument/2006/relationships/image" Target="../media/image133.png"/><Relationship Id="rId5" Type="http://schemas.openxmlformats.org/officeDocument/2006/relationships/image" Target="../media/image23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10" Type="http://schemas.openxmlformats.org/officeDocument/2006/relationships/image" Target="../media/image51.png"/><Relationship Id="rId19" Type="http://schemas.openxmlformats.org/officeDocument/2006/relationships/image" Target="../media/image128.png"/><Relationship Id="rId4" Type="http://schemas.openxmlformats.org/officeDocument/2006/relationships/image" Target="../media/image22.png"/><Relationship Id="rId9" Type="http://schemas.openxmlformats.org/officeDocument/2006/relationships/image" Target="../media/image49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38.png"/><Relationship Id="rId3" Type="http://schemas.openxmlformats.org/officeDocument/2006/relationships/image" Target="../media/image2.png"/><Relationship Id="rId21" Type="http://schemas.openxmlformats.org/officeDocument/2006/relationships/image" Target="../media/image1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7.png"/><Relationship Id="rId2" Type="http://schemas.openxmlformats.org/officeDocument/2006/relationships/image" Target="../media/image1.png"/><Relationship Id="rId16" Type="http://schemas.openxmlformats.org/officeDocument/2006/relationships/image" Target="../media/image136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5.png"/><Relationship Id="rId10" Type="http://schemas.openxmlformats.org/officeDocument/2006/relationships/image" Target="../media/image9.png"/><Relationship Id="rId19" Type="http://schemas.openxmlformats.org/officeDocument/2006/relationships/image" Target="../media/image13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95337" cy="10285714"/>
            <a:chOff x="0" y="0"/>
            <a:chExt cx="129533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9533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9177" y="5136905"/>
            <a:ext cx="10295239" cy="21429"/>
            <a:chOff x="10959177" y="5136905"/>
            <a:chExt cx="10295239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959177" y="5136905"/>
              <a:ext cx="1029523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17510" y="0"/>
            <a:ext cx="2168204" cy="1566667"/>
            <a:chOff x="16117510" y="0"/>
            <a:chExt cx="2168204" cy="15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17510" y="0"/>
              <a:ext cx="2168204" cy="156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0465" y="1556924"/>
            <a:ext cx="14813824" cy="21429"/>
            <a:chOff x="1300465" y="1556924"/>
            <a:chExt cx="14813824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0465" y="1556924"/>
              <a:ext cx="14813824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5220" y="8549563"/>
            <a:ext cx="16990495" cy="21429"/>
            <a:chOff x="1295220" y="8549563"/>
            <a:chExt cx="16990495" cy="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5220" y="8549563"/>
              <a:ext cx="16990495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8729" y="5142857"/>
            <a:ext cx="16991747" cy="21429"/>
            <a:chOff x="1298729" y="5142857"/>
            <a:chExt cx="16991747" cy="2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8729" y="5142857"/>
              <a:ext cx="16991747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8582" y="2092627"/>
            <a:ext cx="726000" cy="726000"/>
            <a:chOff x="328582" y="2092627"/>
            <a:chExt cx="726000" cy="726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582" y="2092627"/>
              <a:ext cx="726000" cy="7260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-1762514" y="5118167"/>
            <a:ext cx="10295239" cy="21429"/>
            <a:chOff x="-1762514" y="5118167"/>
            <a:chExt cx="10295239" cy="2142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1762514" y="5118167"/>
              <a:ext cx="10295239" cy="2142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276641" y="3323213"/>
            <a:ext cx="829662" cy="829662"/>
            <a:chOff x="276641" y="3323213"/>
            <a:chExt cx="829662" cy="82966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641" y="3323213"/>
              <a:ext cx="829662" cy="82966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326247" y="4724140"/>
            <a:ext cx="682753" cy="682753"/>
            <a:chOff x="326247" y="4724140"/>
            <a:chExt cx="682753" cy="68275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247" y="4724140"/>
              <a:ext cx="682753" cy="68275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94865" y="5955965"/>
            <a:ext cx="827411" cy="827411"/>
            <a:chOff x="294865" y="5955965"/>
            <a:chExt cx="827411" cy="82741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865" y="5955965"/>
              <a:ext cx="827411" cy="8274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287409" y="7336252"/>
            <a:ext cx="818895" cy="818895"/>
            <a:chOff x="287409" y="7336252"/>
            <a:chExt cx="818895" cy="818895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7409" y="7336252"/>
              <a:ext cx="818895" cy="81889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34859" y="8756013"/>
            <a:ext cx="715164" cy="715164"/>
            <a:chOff x="334859" y="8756013"/>
            <a:chExt cx="715164" cy="715164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4859" y="8756013"/>
              <a:ext cx="715164" cy="71516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90927" y="594009"/>
            <a:ext cx="1361454" cy="962916"/>
            <a:chOff x="190927" y="594009"/>
            <a:chExt cx="1361454" cy="96291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0927" y="594009"/>
              <a:ext cx="1361454" cy="96291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438145" y="835962"/>
            <a:ext cx="483104" cy="475855"/>
            <a:chOff x="438145" y="835962"/>
            <a:chExt cx="483104" cy="47585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8145" y="835962"/>
              <a:ext cx="483104" cy="47585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616046" y="5688656"/>
            <a:ext cx="7554028" cy="1707170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597564" y="2160423"/>
            <a:ext cx="10322072" cy="56335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5250" y="1556924"/>
            <a:ext cx="17620637" cy="8116633"/>
            <a:chOff x="605250" y="1556924"/>
            <a:chExt cx="17620637" cy="81166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14435" y="1556924"/>
              <a:ext cx="17611452" cy="21429"/>
              <a:chOff x="614435" y="1556924"/>
              <a:chExt cx="17611452" cy="2142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14435" y="1556924"/>
                <a:ext cx="17611452" cy="2142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05250" y="9652129"/>
              <a:ext cx="17606349" cy="21429"/>
              <a:chOff x="605250" y="9652129"/>
              <a:chExt cx="17606349" cy="214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5250" y="9652129"/>
                <a:ext cx="17606349" cy="21429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0" y="0"/>
            <a:ext cx="691582" cy="10285714"/>
            <a:chOff x="0" y="0"/>
            <a:chExt cx="691582" cy="1028571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1582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1223" y="2102150"/>
            <a:ext cx="551788" cy="551788"/>
            <a:chOff x="111223" y="2102150"/>
            <a:chExt cx="551788" cy="55178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3" y="2102150"/>
              <a:ext cx="551788" cy="55178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8095" y="3313196"/>
            <a:ext cx="630575" cy="630575"/>
            <a:chOff x="38095" y="3313196"/>
            <a:chExt cx="630575" cy="6305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5" y="3313196"/>
              <a:ext cx="630575" cy="63057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6332" y="4702445"/>
            <a:ext cx="518919" cy="518919"/>
            <a:chOff x="86332" y="4702445"/>
            <a:chExt cx="518919" cy="5189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2" y="4702445"/>
              <a:ext cx="518919" cy="51891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718" y="5970989"/>
            <a:ext cx="628864" cy="628864"/>
            <a:chOff x="62718" y="5970989"/>
            <a:chExt cx="628864" cy="6288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18" y="5970989"/>
              <a:ext cx="628864" cy="62886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190" y="7366755"/>
            <a:ext cx="622391" cy="622391"/>
            <a:chOff x="69190" y="7366755"/>
            <a:chExt cx="622391" cy="622391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90" y="7366755"/>
              <a:ext cx="622391" cy="62239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4015" y="8751421"/>
            <a:ext cx="543552" cy="543552"/>
            <a:chOff x="74015" y="8751421"/>
            <a:chExt cx="543552" cy="54355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15" y="8751421"/>
              <a:ext cx="543552" cy="543552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38145" y="835962"/>
            <a:ext cx="483104" cy="475855"/>
            <a:chOff x="438145" y="835962"/>
            <a:chExt cx="483104" cy="475855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8145" y="835962"/>
              <a:ext cx="483104" cy="47585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52832" y="594009"/>
            <a:ext cx="1109538" cy="962916"/>
            <a:chOff x="152832" y="594009"/>
            <a:chExt cx="1109538" cy="962916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2832" y="594009"/>
              <a:ext cx="1109538" cy="96291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07696" y="925620"/>
            <a:ext cx="301056" cy="296539"/>
            <a:chOff x="307696" y="925620"/>
            <a:chExt cx="301056" cy="296539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7696" y="925620"/>
              <a:ext cx="301056" cy="296539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834640" y="9676078"/>
            <a:ext cx="1408926" cy="667097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329572" y="265171"/>
            <a:ext cx="9358603" cy="348773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947135" y="3517123"/>
            <a:ext cx="4166345" cy="1960001"/>
            <a:chOff x="1947135" y="3517123"/>
            <a:chExt cx="4166345" cy="1960001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47135" y="3517123"/>
              <a:ext cx="4166345" cy="196000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632195" y="3132850"/>
            <a:ext cx="1030018" cy="1030018"/>
            <a:chOff x="1632195" y="3132850"/>
            <a:chExt cx="1030018" cy="1030018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32195" y="3132850"/>
              <a:ext cx="1030018" cy="1030018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21619" y="3250901"/>
            <a:ext cx="1788836" cy="992427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893924" y="3764860"/>
            <a:ext cx="4352507" cy="1766537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7427091" y="3524997"/>
            <a:ext cx="4166345" cy="1960001"/>
            <a:chOff x="7427091" y="3524997"/>
            <a:chExt cx="4166345" cy="196000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27091" y="3524997"/>
              <a:ext cx="4166345" cy="196000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7112151" y="3140723"/>
            <a:ext cx="1030018" cy="1030018"/>
            <a:chOff x="7112151" y="3140723"/>
            <a:chExt cx="1030018" cy="103001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12151" y="3140723"/>
              <a:ext cx="1030018" cy="103001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739461" y="3258775"/>
            <a:ext cx="1779941" cy="992427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123237" y="3752311"/>
            <a:ext cx="4871812" cy="176653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12946414" y="3523028"/>
            <a:ext cx="4166345" cy="1960001"/>
            <a:chOff x="12946414" y="3523028"/>
            <a:chExt cx="4166345" cy="1960001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946414" y="3523028"/>
              <a:ext cx="4166345" cy="196000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2631474" y="3138755"/>
            <a:ext cx="1030018" cy="1030018"/>
            <a:chOff x="12631474" y="3138755"/>
            <a:chExt cx="1030018" cy="103001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31474" y="3138755"/>
              <a:ext cx="1030018" cy="1030018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259965" y="3256807"/>
            <a:ext cx="1776398" cy="992427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393185" y="3750343"/>
            <a:ext cx="5121840" cy="1766537"/>
          </a:xfrm>
          <a:prstGeom prst="rect">
            <a:avLst/>
          </a:prstGeom>
        </p:spPr>
      </p:pic>
      <p:grpSp>
        <p:nvGrpSpPr>
          <p:cNvPr id="1020" name="그룹 1020"/>
          <p:cNvGrpSpPr/>
          <p:nvPr/>
        </p:nvGrpSpPr>
        <p:grpSpPr>
          <a:xfrm>
            <a:off x="4391856" y="5970989"/>
            <a:ext cx="9961241" cy="2352148"/>
            <a:chOff x="4391856" y="5970989"/>
            <a:chExt cx="9961241" cy="2352148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4706796" y="6355262"/>
              <a:ext cx="4166345" cy="1960001"/>
              <a:chOff x="4706796" y="6355262"/>
              <a:chExt cx="4166345" cy="1960001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706796" y="6355262"/>
                <a:ext cx="4166345" cy="1960001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4391856" y="5970989"/>
              <a:ext cx="1030018" cy="1030018"/>
              <a:chOff x="4391856" y="5970989"/>
              <a:chExt cx="1030018" cy="1030018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4391856" y="5970989"/>
                <a:ext cx="1030018" cy="1030018"/>
              </a:xfrm>
              <a:prstGeom prst="rect">
                <a:avLst/>
              </a:prstGeom>
            </p:spPr>
          </p:pic>
        </p:grpSp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023195" y="6089041"/>
              <a:ext cx="1786903" cy="992427"/>
            </a:xfrm>
            <a:prstGeom prst="rect">
              <a:avLst/>
            </a:prstGeom>
          </p:spPr>
        </p:pic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061329" y="6572735"/>
              <a:ext cx="5241183" cy="1766537"/>
            </a:xfrm>
            <a:prstGeom prst="rect">
              <a:avLst/>
            </a:prstGeom>
          </p:spPr>
        </p:pic>
        <p:grpSp>
          <p:nvGrpSpPr>
            <p:cNvPr id="1023" name="그룹 1023"/>
            <p:cNvGrpSpPr/>
            <p:nvPr/>
          </p:nvGrpSpPr>
          <p:grpSpPr>
            <a:xfrm>
              <a:off x="10186752" y="6363136"/>
              <a:ext cx="4166345" cy="1960001"/>
              <a:chOff x="10186752" y="6363136"/>
              <a:chExt cx="4166345" cy="1960001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186752" y="6363136"/>
                <a:ext cx="4166345" cy="196000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9871812" y="5978862"/>
              <a:ext cx="1030018" cy="1030018"/>
              <a:chOff x="9871812" y="5978862"/>
              <a:chExt cx="1030018" cy="1030018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9871812" y="5978862"/>
                <a:ext cx="1030018" cy="1030018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499598" y="6096914"/>
              <a:ext cx="1778512" cy="992427"/>
            </a:xfrm>
            <a:prstGeom prst="rect">
              <a:avLst/>
            </a:prstGeom>
          </p:spPr>
        </p:pic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164987" y="6572735"/>
              <a:ext cx="4590354" cy="1766537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8095238" y="0"/>
            <a:ext cx="190476" cy="1566667"/>
            <a:chOff x="18095238" y="0"/>
            <a:chExt cx="190476" cy="1566667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095238" y="0"/>
              <a:ext cx="190476" cy="15666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74601" y="1566667"/>
            <a:ext cx="17620637" cy="8116633"/>
            <a:chOff x="674601" y="1566667"/>
            <a:chExt cx="17620637" cy="811663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683786" y="1566667"/>
              <a:ext cx="17611452" cy="21429"/>
              <a:chOff x="683786" y="1566667"/>
              <a:chExt cx="17611452" cy="2142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83786" y="1566667"/>
                <a:ext cx="17611452" cy="2142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674601" y="9661872"/>
              <a:ext cx="17606349" cy="21429"/>
              <a:chOff x="674601" y="9661872"/>
              <a:chExt cx="17606349" cy="2142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74601" y="9661872"/>
                <a:ext cx="17606349" cy="21429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14856" y="360415"/>
            <a:ext cx="10765161" cy="320659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0" y="0"/>
            <a:ext cx="691582" cy="10285714"/>
            <a:chOff x="0" y="0"/>
            <a:chExt cx="691582" cy="10285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691582" cy="102857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095" y="3313196"/>
            <a:ext cx="630575" cy="630575"/>
            <a:chOff x="38095" y="3313196"/>
            <a:chExt cx="630575" cy="6305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5" y="3313196"/>
              <a:ext cx="630575" cy="6305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332" y="4702445"/>
            <a:ext cx="518919" cy="518919"/>
            <a:chOff x="86332" y="4702445"/>
            <a:chExt cx="518919" cy="5189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2" y="4702445"/>
              <a:ext cx="518919" cy="5189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718" y="5970989"/>
            <a:ext cx="628864" cy="628864"/>
            <a:chOff x="62718" y="5970989"/>
            <a:chExt cx="628864" cy="6288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18" y="5970989"/>
              <a:ext cx="628864" cy="6288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190" y="7366755"/>
            <a:ext cx="622391" cy="622391"/>
            <a:chOff x="69190" y="7366755"/>
            <a:chExt cx="622391" cy="6223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90" y="7366755"/>
              <a:ext cx="622391" cy="6223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015" y="8751421"/>
            <a:ext cx="543552" cy="543552"/>
            <a:chOff x="74015" y="8751421"/>
            <a:chExt cx="543552" cy="54355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15" y="8751421"/>
              <a:ext cx="543552" cy="5435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000" y="3465219"/>
            <a:ext cx="581409" cy="581409"/>
            <a:chOff x="160000" y="3465219"/>
            <a:chExt cx="581409" cy="58140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000" y="3465219"/>
              <a:ext cx="581409" cy="581409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142488" y="9676078"/>
            <a:ext cx="942240" cy="66709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097263" y="0"/>
            <a:ext cx="188451" cy="1566667"/>
            <a:chOff x="18097263" y="0"/>
            <a:chExt cx="188451" cy="15666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97263" y="0"/>
              <a:ext cx="188451" cy="156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16236" y="8572306"/>
            <a:ext cx="2141274" cy="1675475"/>
            <a:chOff x="416236" y="8572306"/>
            <a:chExt cx="2141274" cy="1675475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420000">
              <a:off x="416236" y="8572306"/>
              <a:ext cx="2141274" cy="167547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74362" y="925620"/>
            <a:ext cx="368628" cy="363096"/>
            <a:chOff x="174362" y="925620"/>
            <a:chExt cx="368628" cy="363096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4362" y="925620"/>
              <a:ext cx="368628" cy="363096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70524" y="8306018"/>
            <a:ext cx="1377787" cy="906976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79324" y="7194942"/>
            <a:ext cx="1360071" cy="857254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486872" y="6572672"/>
            <a:ext cx="9602863" cy="1558750"/>
            <a:chOff x="1486872" y="6572672"/>
            <a:chExt cx="9602863" cy="1558750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6872" y="6572672"/>
              <a:ext cx="9602863" cy="1558750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68753" y="6890491"/>
            <a:ext cx="1444114" cy="115284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061595" y="6798239"/>
            <a:ext cx="7073225" cy="139146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86872" y="3118544"/>
            <a:ext cx="9602863" cy="1558750"/>
            <a:chOff x="1486872" y="3118544"/>
            <a:chExt cx="9602863" cy="1558750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6872" y="3118544"/>
              <a:ext cx="9602863" cy="1558750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25570" y="3436370"/>
            <a:ext cx="1453561" cy="1152847"/>
          </a:xfrm>
          <a:prstGeom prst="rect">
            <a:avLst/>
          </a:prstGeom>
        </p:spPr>
      </p:pic>
      <p:pic>
        <p:nvPicPr>
          <p:cNvPr id="53" name="Object 5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2705940" y="3419154"/>
            <a:ext cx="7773776" cy="1390612"/>
          </a:xfrm>
          <a:prstGeom prst="rect">
            <a:avLst/>
          </a:prstGeom>
        </p:spPr>
      </p:pic>
      <p:pic>
        <p:nvPicPr>
          <p:cNvPr id="54" name="Object 5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79324" y="5477557"/>
            <a:ext cx="1360071" cy="857254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86872" y="4855288"/>
            <a:ext cx="9602863" cy="1558750"/>
            <a:chOff x="1486872" y="4855288"/>
            <a:chExt cx="9602863" cy="1558750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6872" y="4855288"/>
              <a:ext cx="9602863" cy="1558750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467376" y="5173110"/>
            <a:ext cx="1448228" cy="115284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104861" y="5169282"/>
            <a:ext cx="7094368" cy="1397238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-177619" y="1921507"/>
            <a:ext cx="1109538" cy="962916"/>
            <a:chOff x="-177619" y="1921507"/>
            <a:chExt cx="1109538" cy="962916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-177619" y="1921507"/>
              <a:ext cx="1109538" cy="962916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11223" y="2136595"/>
            <a:ext cx="551788" cy="551788"/>
            <a:chOff x="111223" y="2136595"/>
            <a:chExt cx="551788" cy="551788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1223" y="2136595"/>
              <a:ext cx="551788" cy="55178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1502020" y="2988896"/>
            <a:ext cx="5919579" cy="3817899"/>
            <a:chOff x="11502020" y="2988896"/>
            <a:chExt cx="5919579" cy="3817899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02020" y="2988896"/>
              <a:ext cx="5919579" cy="3817899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1376095" y="6964765"/>
            <a:ext cx="6171429" cy="1426371"/>
            <a:chOff x="11376095" y="6964765"/>
            <a:chExt cx="6171429" cy="1426371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376095" y="6964765"/>
              <a:ext cx="6171429" cy="142637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69190" y="7366755"/>
            <a:ext cx="622391" cy="622391"/>
            <a:chOff x="69190" y="7366755"/>
            <a:chExt cx="622391" cy="622391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90" y="7366755"/>
              <a:ext cx="622391" cy="6223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3480" y="1566667"/>
            <a:ext cx="17775249" cy="21628"/>
            <a:chOff x="713480" y="1566667"/>
            <a:chExt cx="17775249" cy="216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480" y="1566667"/>
              <a:ext cx="17775249" cy="216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4210" y="9737162"/>
            <a:ext cx="17770098" cy="21628"/>
            <a:chOff x="704210" y="9737162"/>
            <a:chExt cx="17770098" cy="216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210" y="9737162"/>
              <a:ext cx="17770098" cy="216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691582" cy="10285714"/>
            <a:chOff x="0" y="0"/>
            <a:chExt cx="691582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1582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223" y="2102150"/>
            <a:ext cx="551788" cy="551788"/>
            <a:chOff x="111223" y="2102150"/>
            <a:chExt cx="551788" cy="5517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3" y="2102150"/>
              <a:ext cx="551788" cy="551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095" y="3313196"/>
            <a:ext cx="630575" cy="630575"/>
            <a:chOff x="38095" y="3313196"/>
            <a:chExt cx="630575" cy="6305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5" y="3313196"/>
              <a:ext cx="630575" cy="6305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332" y="4702445"/>
            <a:ext cx="518919" cy="518919"/>
            <a:chOff x="86332" y="4702445"/>
            <a:chExt cx="518919" cy="5189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2" y="4702445"/>
              <a:ext cx="518919" cy="5189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718" y="5970989"/>
            <a:ext cx="628864" cy="628864"/>
            <a:chOff x="62718" y="5970989"/>
            <a:chExt cx="628864" cy="6288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18" y="5970989"/>
              <a:ext cx="628864" cy="6288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190" y="7366755"/>
            <a:ext cx="622391" cy="622391"/>
            <a:chOff x="69190" y="7366755"/>
            <a:chExt cx="622391" cy="6223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90" y="7366755"/>
              <a:ext cx="622391" cy="6223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015" y="8751421"/>
            <a:ext cx="543552" cy="543552"/>
            <a:chOff x="74015" y="8751421"/>
            <a:chExt cx="543552" cy="54355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15" y="8751421"/>
              <a:ext cx="543552" cy="5435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218166" y="3147025"/>
            <a:ext cx="1109538" cy="962916"/>
            <a:chOff x="-218166" y="3147025"/>
            <a:chExt cx="1109538" cy="9629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18166" y="3147025"/>
              <a:ext cx="1109538" cy="96291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130364" y="9676078"/>
            <a:ext cx="966802" cy="66709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097263" y="0"/>
            <a:ext cx="188451" cy="1566667"/>
            <a:chOff x="18097263" y="0"/>
            <a:chExt cx="188451" cy="15666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97263" y="0"/>
              <a:ext cx="188451" cy="156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4362" y="925620"/>
            <a:ext cx="368628" cy="363096"/>
            <a:chOff x="174362" y="925620"/>
            <a:chExt cx="368628" cy="36309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362" y="925620"/>
              <a:ext cx="368628" cy="36309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7130" y="3313196"/>
            <a:ext cx="630575" cy="630575"/>
            <a:chOff x="47130" y="3313196"/>
            <a:chExt cx="630575" cy="63057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130" y="3313196"/>
              <a:ext cx="630575" cy="63057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154273" y="422187"/>
            <a:ext cx="16476462" cy="289612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2339824" y="2610902"/>
            <a:ext cx="13606067" cy="6720174"/>
            <a:chOff x="2339824" y="2610902"/>
            <a:chExt cx="13606067" cy="6720174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7322061" y="3776147"/>
              <a:ext cx="769990" cy="4305505"/>
              <a:chOff x="7322061" y="3776147"/>
              <a:chExt cx="769990" cy="4305505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7572399" y="3776147"/>
                <a:ext cx="519651" cy="4305505"/>
                <a:chOff x="7572399" y="3776147"/>
                <a:chExt cx="519651" cy="4305505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7572399" y="3776147"/>
                  <a:ext cx="519651" cy="4305505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7322061" y="5791067"/>
                <a:ext cx="371624" cy="280034"/>
                <a:chOff x="7322061" y="5791067"/>
                <a:chExt cx="371624" cy="280034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7322061" y="5791067"/>
                  <a:ext cx="371624" cy="28003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18" name="그룹 1018"/>
            <p:cNvGrpSpPr/>
            <p:nvPr/>
          </p:nvGrpSpPr>
          <p:grpSpPr>
            <a:xfrm>
              <a:off x="2339824" y="3109996"/>
              <a:ext cx="4659235" cy="4659235"/>
              <a:chOff x="2339824" y="3109996"/>
              <a:chExt cx="4659235" cy="4659235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2339824" y="3109996"/>
                <a:ext cx="4659235" cy="465923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4300571" y="3667762"/>
              <a:ext cx="737741" cy="501368"/>
              <a:chOff x="4300571" y="3667762"/>
              <a:chExt cx="737741" cy="501368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300571" y="3667762"/>
                <a:ext cx="737741" cy="501368"/>
              </a:xfrm>
              <a:prstGeom prst="rect">
                <a:avLst/>
              </a:prstGeom>
            </p:spPr>
          </p:pic>
        </p:grpSp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166656" y="3967287"/>
              <a:ext cx="5200605" cy="3960858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8383540" y="2961875"/>
              <a:ext cx="7562351" cy="2273331"/>
              <a:chOff x="8383540" y="2961875"/>
              <a:chExt cx="7562351" cy="2273331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383540" y="2961875"/>
                <a:ext cx="7562351" cy="227333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8992601" y="2610902"/>
              <a:ext cx="3183764" cy="684136"/>
              <a:chOff x="8992601" y="2610902"/>
              <a:chExt cx="3183764" cy="684136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992601" y="2610902"/>
                <a:ext cx="3183764" cy="684136"/>
              </a:xfrm>
              <a:prstGeom prst="rect">
                <a:avLst/>
              </a:prstGeom>
            </p:spPr>
          </p:pic>
        </p:grpSp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372491" y="2505575"/>
              <a:ext cx="2705404" cy="1175802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57260" y="3256865"/>
              <a:ext cx="7456594" cy="2178347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304964" y="6489523"/>
              <a:ext cx="3694459" cy="803507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8312507" y="6166352"/>
              <a:ext cx="7562351" cy="3164724"/>
              <a:chOff x="8312507" y="6166352"/>
              <a:chExt cx="7562351" cy="316472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8312507" y="6166352"/>
                <a:ext cx="7562351" cy="3164724"/>
              </a:xfrm>
              <a:prstGeom prst="rect">
                <a:avLst/>
              </a:prstGeom>
            </p:spPr>
          </p:pic>
        </p:grpSp>
        <p:grpSp>
          <p:nvGrpSpPr>
            <p:cNvPr id="1023" name="그룹 1023"/>
            <p:cNvGrpSpPr/>
            <p:nvPr/>
          </p:nvGrpSpPr>
          <p:grpSpPr>
            <a:xfrm>
              <a:off x="8921568" y="5815378"/>
              <a:ext cx="4399922" cy="684136"/>
              <a:chOff x="8921568" y="5815378"/>
              <a:chExt cx="4399922" cy="68413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8921568" y="5815378"/>
                <a:ext cx="4399922" cy="684136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280996" y="5695603"/>
              <a:ext cx="4033499" cy="1175802"/>
            </a:xfrm>
            <a:prstGeom prst="rect">
              <a:avLst/>
            </a:prstGeom>
          </p:spPr>
        </p:pic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539671" y="6496517"/>
              <a:ext cx="7439215" cy="28208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3480" y="1566667"/>
            <a:ext cx="17775249" cy="21628"/>
            <a:chOff x="713480" y="1566667"/>
            <a:chExt cx="17775249" cy="216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480" y="1566667"/>
              <a:ext cx="17775249" cy="216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4210" y="9737162"/>
            <a:ext cx="17770098" cy="21628"/>
            <a:chOff x="704210" y="9737162"/>
            <a:chExt cx="17770098" cy="216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210" y="9737162"/>
              <a:ext cx="17770098" cy="216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691582" cy="10285714"/>
            <a:chOff x="0" y="0"/>
            <a:chExt cx="691582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1582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223" y="2102150"/>
            <a:ext cx="551788" cy="551788"/>
            <a:chOff x="111223" y="2102150"/>
            <a:chExt cx="551788" cy="5517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3" y="2102150"/>
              <a:ext cx="551788" cy="551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095" y="3313196"/>
            <a:ext cx="630575" cy="630575"/>
            <a:chOff x="38095" y="3313196"/>
            <a:chExt cx="630575" cy="6305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5" y="3313196"/>
              <a:ext cx="630575" cy="6305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332" y="4702445"/>
            <a:ext cx="518919" cy="518919"/>
            <a:chOff x="86332" y="4702445"/>
            <a:chExt cx="518919" cy="5189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2" y="4702445"/>
              <a:ext cx="518919" cy="5189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718" y="5970989"/>
            <a:ext cx="628864" cy="628864"/>
            <a:chOff x="62718" y="5970989"/>
            <a:chExt cx="628864" cy="6288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18" y="5970989"/>
              <a:ext cx="628864" cy="6288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190" y="7366755"/>
            <a:ext cx="622391" cy="622391"/>
            <a:chOff x="69190" y="7366755"/>
            <a:chExt cx="622391" cy="6223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90" y="7366755"/>
              <a:ext cx="622391" cy="6223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015" y="8751421"/>
            <a:ext cx="543552" cy="543552"/>
            <a:chOff x="74015" y="8751421"/>
            <a:chExt cx="543552" cy="54355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15" y="8751421"/>
              <a:ext cx="543552" cy="5435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208978" y="4480447"/>
            <a:ext cx="1109538" cy="962916"/>
            <a:chOff x="-208978" y="4480447"/>
            <a:chExt cx="1109538" cy="9629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208978" y="4480447"/>
              <a:ext cx="1109538" cy="96291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124916" y="9676078"/>
            <a:ext cx="975907" cy="66709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097263" y="0"/>
            <a:ext cx="188451" cy="1566667"/>
            <a:chOff x="18097263" y="0"/>
            <a:chExt cx="188451" cy="15666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97263" y="0"/>
              <a:ext cx="188451" cy="156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4362" y="925620"/>
            <a:ext cx="368628" cy="363096"/>
            <a:chOff x="174362" y="925620"/>
            <a:chExt cx="368628" cy="36309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362" y="925620"/>
              <a:ext cx="368628" cy="36309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9324" y="4719177"/>
            <a:ext cx="518919" cy="518919"/>
            <a:chOff x="99324" y="4719177"/>
            <a:chExt cx="518919" cy="518919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324" y="4719177"/>
              <a:ext cx="518919" cy="518919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43545" y="499513"/>
            <a:ext cx="16177414" cy="2888986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0629005" y="5959643"/>
            <a:ext cx="371624" cy="280034"/>
            <a:chOff x="10629005" y="5959643"/>
            <a:chExt cx="371624" cy="28003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29005" y="5959643"/>
              <a:ext cx="371624" cy="28003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338016" y="3760821"/>
            <a:ext cx="4677677" cy="4677677"/>
            <a:chOff x="11338016" y="3760821"/>
            <a:chExt cx="4677677" cy="4677677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1338016" y="3760821"/>
              <a:ext cx="4677677" cy="4677677"/>
              <a:chOff x="11338016" y="3760821"/>
              <a:chExt cx="4677677" cy="4677677"/>
            </a:xfrm>
          </p:grpSpPr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1338016" y="3760821"/>
                <a:ext cx="4677677" cy="4677677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3306524" y="4320796"/>
              <a:ext cx="740661" cy="503353"/>
              <a:chOff x="13306524" y="4320796"/>
              <a:chExt cx="740661" cy="503353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3306524" y="4320796"/>
                <a:ext cx="740661" cy="503353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164181" y="4584186"/>
              <a:ext cx="5225960" cy="400135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634495" y="4146888"/>
            <a:ext cx="3694459" cy="803507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2282650" y="3897171"/>
            <a:ext cx="7963810" cy="4559610"/>
            <a:chOff x="2282650" y="3897171"/>
            <a:chExt cx="7963810" cy="4559610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82650" y="3897171"/>
              <a:ext cx="7963810" cy="4559610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360246" y="3485196"/>
            <a:ext cx="4437795" cy="823949"/>
            <a:chOff x="5360246" y="3485196"/>
            <a:chExt cx="4437795" cy="823949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5360246" y="3485196"/>
              <a:ext cx="4437795" cy="823949"/>
              <a:chOff x="5360246" y="3485196"/>
              <a:chExt cx="4437795" cy="823949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5360246" y="3485196"/>
                <a:ext cx="4437795" cy="823949"/>
              </a:xfrm>
              <a:prstGeom prst="rect">
                <a:avLst/>
              </a:prstGeom>
            </p:spPr>
          </p:pic>
        </p:grpSp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92716" y="3340654"/>
              <a:ext cx="3764375" cy="1422298"/>
            </a:xfrm>
            <a:prstGeom prst="rect">
              <a:avLst/>
            </a:prstGeom>
          </p:spPr>
        </p:pic>
      </p:grpSp>
      <p:pic>
        <p:nvPicPr>
          <p:cNvPr id="65" name="Object 6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356482" y="4608882"/>
            <a:ext cx="8035757" cy="3761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3480" y="1566667"/>
            <a:ext cx="17775249" cy="21628"/>
            <a:chOff x="713480" y="1566667"/>
            <a:chExt cx="17775249" cy="216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480" y="1566667"/>
              <a:ext cx="17775249" cy="216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4210" y="9737162"/>
            <a:ext cx="17770098" cy="21628"/>
            <a:chOff x="704210" y="9737162"/>
            <a:chExt cx="17770098" cy="216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210" y="9737162"/>
              <a:ext cx="17770098" cy="216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691582" cy="10285714"/>
            <a:chOff x="0" y="0"/>
            <a:chExt cx="691582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1582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223" y="2102150"/>
            <a:ext cx="551788" cy="551788"/>
            <a:chOff x="111223" y="2102150"/>
            <a:chExt cx="551788" cy="5517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3" y="2102150"/>
              <a:ext cx="551788" cy="551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095" y="3313196"/>
            <a:ext cx="630575" cy="630575"/>
            <a:chOff x="38095" y="3313196"/>
            <a:chExt cx="630575" cy="6305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5" y="3313196"/>
              <a:ext cx="630575" cy="6305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332" y="4702445"/>
            <a:ext cx="518919" cy="518919"/>
            <a:chOff x="86332" y="4702445"/>
            <a:chExt cx="518919" cy="5189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2" y="4702445"/>
              <a:ext cx="518919" cy="5189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718" y="5970989"/>
            <a:ext cx="628864" cy="628864"/>
            <a:chOff x="62718" y="5970989"/>
            <a:chExt cx="628864" cy="6288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18" y="5970989"/>
              <a:ext cx="628864" cy="6288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190" y="7366755"/>
            <a:ext cx="622391" cy="622391"/>
            <a:chOff x="69190" y="7366755"/>
            <a:chExt cx="622391" cy="6223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90" y="7366755"/>
              <a:ext cx="622391" cy="6223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015" y="8751421"/>
            <a:ext cx="543552" cy="543552"/>
            <a:chOff x="74015" y="8751421"/>
            <a:chExt cx="543552" cy="54355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15" y="8751421"/>
              <a:ext cx="543552" cy="5435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167653" y="5803963"/>
            <a:ext cx="1109538" cy="962916"/>
            <a:chOff x="-167653" y="5803963"/>
            <a:chExt cx="1109538" cy="9629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67653" y="5803963"/>
              <a:ext cx="1109538" cy="96291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123497" y="9676078"/>
            <a:ext cx="980164" cy="66709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097263" y="0"/>
            <a:ext cx="188451" cy="1566667"/>
            <a:chOff x="18097263" y="0"/>
            <a:chExt cx="188451" cy="15666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97263" y="0"/>
              <a:ext cx="188451" cy="156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4362" y="925620"/>
            <a:ext cx="368628" cy="363096"/>
            <a:chOff x="174362" y="925620"/>
            <a:chExt cx="368628" cy="36309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362" y="925620"/>
              <a:ext cx="368628" cy="36309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46640" y="486885"/>
            <a:ext cx="16250747" cy="2888986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1223192" y="3657407"/>
            <a:ext cx="4677677" cy="4677677"/>
            <a:chOff x="11223192" y="3657407"/>
            <a:chExt cx="4677677" cy="4677677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1223192" y="3657407"/>
              <a:ext cx="4677677" cy="4677677"/>
              <a:chOff x="11223192" y="3657407"/>
              <a:chExt cx="4677677" cy="4677677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23192" y="3657407"/>
                <a:ext cx="4677677" cy="4677677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3191700" y="4217381"/>
              <a:ext cx="740661" cy="503353"/>
              <a:chOff x="13191700" y="4217381"/>
              <a:chExt cx="740661" cy="503353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191700" y="4217381"/>
                <a:ext cx="740661" cy="503353"/>
              </a:xfrm>
              <a:prstGeom prst="rect">
                <a:avLst/>
              </a:prstGeom>
            </p:spPr>
          </p:pic>
        </p:grpSp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30896" y="4465284"/>
              <a:ext cx="5262741" cy="404773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85966" y="5996245"/>
            <a:ext cx="628864" cy="628864"/>
            <a:chOff x="85966" y="5996245"/>
            <a:chExt cx="628864" cy="628864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5966" y="5996245"/>
              <a:ext cx="628864" cy="62886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602439" y="5830972"/>
            <a:ext cx="371624" cy="280034"/>
            <a:chOff x="10602439" y="5830972"/>
            <a:chExt cx="371624" cy="280034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602439" y="5830972"/>
              <a:ext cx="371624" cy="28003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142569" y="2518033"/>
            <a:ext cx="7963810" cy="6579173"/>
            <a:chOff x="2142569" y="2518033"/>
            <a:chExt cx="7963810" cy="6579173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2142569" y="5154349"/>
              <a:ext cx="7960293" cy="3935544"/>
              <a:chOff x="2142569" y="5154349"/>
              <a:chExt cx="7960293" cy="3935544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142569" y="5154349"/>
                <a:ext cx="7960293" cy="3935544"/>
              </a:xfrm>
              <a:prstGeom prst="rect">
                <a:avLst/>
              </a:prstGeom>
            </p:spPr>
          </p:pic>
        </p:grpSp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494415" y="3179725"/>
              <a:ext cx="3694459" cy="803507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2142569" y="2930008"/>
              <a:ext cx="7963810" cy="2073818"/>
              <a:chOff x="2142569" y="2930008"/>
              <a:chExt cx="7963810" cy="2073818"/>
            </a:xfrm>
          </p:grpSpPr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2142569" y="2930008"/>
                <a:ext cx="7963810" cy="2073818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6124474" y="2518033"/>
              <a:ext cx="3533486" cy="823949"/>
              <a:chOff x="6124474" y="2518033"/>
              <a:chExt cx="3533486" cy="823949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6124474" y="2518033"/>
                <a:ext cx="3533486" cy="823949"/>
              </a:xfrm>
              <a:prstGeom prst="rect">
                <a:avLst/>
              </a:prstGeom>
            </p:spPr>
          </p:pic>
        </p:grpSp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80324" y="2385498"/>
              <a:ext cx="2799223" cy="1422299"/>
            </a:xfrm>
            <a:prstGeom prst="rect">
              <a:avLst/>
            </a:prstGeom>
          </p:spPr>
        </p:pic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240417" y="3529851"/>
              <a:ext cx="8008252" cy="13988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3480" y="1566667"/>
            <a:ext cx="17775249" cy="21628"/>
            <a:chOff x="713480" y="1566667"/>
            <a:chExt cx="17775249" cy="216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480" y="1566667"/>
              <a:ext cx="17775249" cy="216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04210" y="9737162"/>
            <a:ext cx="17770098" cy="21628"/>
            <a:chOff x="704210" y="9737162"/>
            <a:chExt cx="17770098" cy="2162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210" y="9737162"/>
              <a:ext cx="17770098" cy="2162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0"/>
            <a:ext cx="691582" cy="10285714"/>
            <a:chOff x="0" y="0"/>
            <a:chExt cx="691582" cy="102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691582" cy="1028571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11223" y="2102150"/>
            <a:ext cx="551788" cy="551788"/>
            <a:chOff x="111223" y="2102150"/>
            <a:chExt cx="551788" cy="55178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223" y="2102150"/>
              <a:ext cx="551788" cy="55178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095" y="3313196"/>
            <a:ext cx="630575" cy="630575"/>
            <a:chOff x="38095" y="3313196"/>
            <a:chExt cx="630575" cy="63057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95" y="3313196"/>
              <a:ext cx="630575" cy="6305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332" y="4702445"/>
            <a:ext cx="518919" cy="518919"/>
            <a:chOff x="86332" y="4702445"/>
            <a:chExt cx="518919" cy="51891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332" y="4702445"/>
              <a:ext cx="518919" cy="5189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718" y="5970989"/>
            <a:ext cx="628864" cy="628864"/>
            <a:chOff x="62718" y="5970989"/>
            <a:chExt cx="628864" cy="628864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18" y="5970989"/>
              <a:ext cx="628864" cy="62886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9190" y="7366755"/>
            <a:ext cx="622391" cy="622391"/>
            <a:chOff x="69190" y="7366755"/>
            <a:chExt cx="622391" cy="62239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190" y="7366755"/>
              <a:ext cx="622391" cy="62239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4015" y="8751421"/>
            <a:ext cx="543552" cy="543552"/>
            <a:chOff x="74015" y="8751421"/>
            <a:chExt cx="543552" cy="543552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015" y="8751421"/>
              <a:ext cx="543552" cy="54355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-167653" y="7223238"/>
            <a:ext cx="1109538" cy="962916"/>
            <a:chOff x="-167653" y="7223238"/>
            <a:chExt cx="1109538" cy="96291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67653" y="7223238"/>
              <a:ext cx="1109538" cy="96291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7109050" y="9676078"/>
            <a:ext cx="1004459" cy="66709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8097263" y="0"/>
            <a:ext cx="188451" cy="1566667"/>
            <a:chOff x="18097263" y="0"/>
            <a:chExt cx="188451" cy="1566667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097263" y="0"/>
              <a:ext cx="188451" cy="156666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4362" y="925620"/>
            <a:ext cx="368628" cy="363096"/>
            <a:chOff x="174362" y="925620"/>
            <a:chExt cx="368628" cy="363096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4362" y="925620"/>
              <a:ext cx="368628" cy="363096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9586" y="364157"/>
            <a:ext cx="17068795" cy="2918538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59413" y="7406129"/>
            <a:ext cx="622391" cy="622391"/>
            <a:chOff x="59413" y="7406129"/>
            <a:chExt cx="622391" cy="62239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13" y="7406129"/>
              <a:ext cx="622391" cy="62239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222617" y="2569917"/>
            <a:ext cx="12757733" cy="6918295"/>
            <a:chOff x="3222617" y="2569917"/>
            <a:chExt cx="12757733" cy="6918295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3222617" y="3332627"/>
              <a:ext cx="4417917" cy="4417917"/>
              <a:chOff x="3222617" y="3332627"/>
              <a:chExt cx="4417917" cy="4417917"/>
            </a:xfrm>
          </p:grpSpPr>
          <p:grpSp>
            <p:nvGrpSpPr>
              <p:cNvPr id="1016" name="그룹 1016"/>
              <p:cNvGrpSpPr/>
              <p:nvPr/>
            </p:nvGrpSpPr>
            <p:grpSpPr>
              <a:xfrm>
                <a:off x="3222617" y="3332627"/>
                <a:ext cx="4417917" cy="4417917"/>
                <a:chOff x="3222617" y="3332627"/>
                <a:chExt cx="4417917" cy="4417917"/>
              </a:xfrm>
            </p:grpSpPr>
            <p:pic>
              <p:nvPicPr>
                <p:cNvPr id="46" name="Object 45"/>
                <p:cNvPicPr>
                  <a:picLocks noChangeAspect="1"/>
                </p:cNvPicPr>
                <p:nvPr/>
              </p:nvPicPr>
              <p:blipFill>
                <a:blip r:embed="rId17" cstate="print"/>
                <a:stretch>
                  <a:fillRect/>
                </a:stretch>
              </p:blipFill>
              <p:spPr>
                <a:xfrm>
                  <a:off x="3222617" y="3332627"/>
                  <a:ext cx="4417917" cy="4417917"/>
                </a:xfrm>
                <a:prstGeom prst="rect">
                  <a:avLst/>
                </a:prstGeom>
              </p:spPr>
            </p:pic>
          </p:grpSp>
          <p:grpSp>
            <p:nvGrpSpPr>
              <p:cNvPr id="1017" name="그룹 1017"/>
              <p:cNvGrpSpPr/>
              <p:nvPr/>
            </p:nvGrpSpPr>
            <p:grpSpPr>
              <a:xfrm>
                <a:off x="5081810" y="3861505"/>
                <a:ext cx="699531" cy="475401"/>
                <a:chOff x="5081810" y="3861505"/>
                <a:chExt cx="699531" cy="475401"/>
              </a:xfrm>
            </p:grpSpPr>
            <p:pic>
              <p:nvPicPr>
                <p:cNvPr id="49" name="Object 48"/>
                <p:cNvPicPr>
                  <a:picLocks noChangeAspect="1"/>
                </p:cNvPicPr>
                <p:nvPr/>
              </p:nvPicPr>
              <p:blipFill>
                <a:blip r:embed="rId18" cstate="print"/>
                <a:stretch>
                  <a:fillRect/>
                </a:stretch>
              </p:blipFill>
              <p:spPr>
                <a:xfrm>
                  <a:off x="5081810" y="3861505"/>
                  <a:ext cx="699531" cy="475401"/>
                </a:xfrm>
                <a:prstGeom prst="rect">
                  <a:avLst/>
                </a:prstGeom>
              </p:spPr>
            </p:pic>
          </p:grpSp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3543081" y="4144438"/>
                <a:ext cx="4350185" cy="3752097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7886936" y="3513450"/>
              <a:ext cx="730110" cy="4082508"/>
              <a:chOff x="7886936" y="3513450"/>
              <a:chExt cx="730110" cy="4082508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8124309" y="3513450"/>
                <a:ext cx="492737" cy="4082508"/>
                <a:chOff x="8124309" y="3513450"/>
                <a:chExt cx="492737" cy="4082508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8124309" y="3513450"/>
                  <a:ext cx="492737" cy="4082508"/>
                </a:xfrm>
                <a:prstGeom prst="rect">
                  <a:avLst/>
                </a:prstGeom>
              </p:spPr>
            </p:pic>
          </p:grpSp>
          <p:grpSp>
            <p:nvGrpSpPr>
              <p:cNvPr id="1020" name="그룹 1020"/>
              <p:cNvGrpSpPr/>
              <p:nvPr/>
            </p:nvGrpSpPr>
            <p:grpSpPr>
              <a:xfrm>
                <a:off x="7886936" y="5424010"/>
                <a:ext cx="352376" cy="265530"/>
                <a:chOff x="7886936" y="5424010"/>
                <a:chExt cx="352376" cy="265530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21" cstate="print"/>
                <a:stretch>
                  <a:fillRect/>
                </a:stretch>
              </p:blipFill>
              <p:spPr>
                <a:xfrm>
                  <a:off x="7886936" y="5424010"/>
                  <a:ext cx="352376" cy="26553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1" name="그룹 1021"/>
            <p:cNvGrpSpPr/>
            <p:nvPr/>
          </p:nvGrpSpPr>
          <p:grpSpPr>
            <a:xfrm>
              <a:off x="8808922" y="6440593"/>
              <a:ext cx="7170670" cy="3045753"/>
              <a:chOff x="8808922" y="6440593"/>
              <a:chExt cx="7170670" cy="3045753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808922" y="6440593"/>
                <a:ext cx="7170670" cy="3045753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808922" y="2569917"/>
              <a:ext cx="7170670" cy="1525420"/>
              <a:chOff x="8808922" y="2569917"/>
              <a:chExt cx="7170670" cy="1525420"/>
            </a:xfrm>
          </p:grpSpPr>
          <p:grpSp>
            <p:nvGrpSpPr>
              <p:cNvPr id="1023" name="그룹 1023"/>
              <p:cNvGrpSpPr/>
              <p:nvPr/>
            </p:nvGrpSpPr>
            <p:grpSpPr>
              <a:xfrm>
                <a:off x="8808922" y="2902713"/>
                <a:ext cx="7170670" cy="1192624"/>
                <a:chOff x="8808922" y="2902713"/>
                <a:chExt cx="7170670" cy="1192624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23" cstate="print"/>
                <a:stretch>
                  <a:fillRect/>
                </a:stretch>
              </p:blipFill>
              <p:spPr>
                <a:xfrm>
                  <a:off x="8808922" y="2902713"/>
                  <a:ext cx="7170670" cy="1192624"/>
                </a:xfrm>
                <a:prstGeom prst="rect">
                  <a:avLst/>
                </a:prstGeom>
              </p:spPr>
            </p:pic>
          </p:grpSp>
          <p:grpSp>
            <p:nvGrpSpPr>
              <p:cNvPr id="1024" name="그룹 1024"/>
              <p:cNvGrpSpPr/>
              <p:nvPr/>
            </p:nvGrpSpPr>
            <p:grpSpPr>
              <a:xfrm>
                <a:off x="9386438" y="2569917"/>
                <a:ext cx="3853259" cy="648703"/>
                <a:chOff x="9386438" y="2569917"/>
                <a:chExt cx="3853259" cy="648703"/>
              </a:xfrm>
            </p:grpSpPr>
            <p:pic>
              <p:nvPicPr>
                <p:cNvPr id="69" name="Object 68"/>
                <p:cNvPicPr>
                  <a:picLocks noChangeAspect="1"/>
                </p:cNvPicPr>
                <p:nvPr/>
              </p:nvPicPr>
              <p:blipFill>
                <a:blip r:embed="rId24" cstate="print"/>
                <a:stretch>
                  <a:fillRect/>
                </a:stretch>
              </p:blipFill>
              <p:spPr>
                <a:xfrm>
                  <a:off x="9386438" y="2569917"/>
                  <a:ext cx="3853259" cy="648703"/>
                </a:xfrm>
                <a:prstGeom prst="rect">
                  <a:avLst/>
                </a:prstGeom>
              </p:spPr>
            </p:pic>
          </p:grpSp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9745653" y="2477894"/>
                <a:ext cx="3432582" cy="1102100"/>
              </a:xfrm>
              <a:prstGeom prst="rect">
                <a:avLst/>
              </a:prstGeom>
            </p:spPr>
          </p:pic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9170834" y="3295540"/>
                <a:ext cx="6214161" cy="850763"/>
              </a:xfrm>
              <a:prstGeom prst="rect">
                <a:avLst/>
              </a:prstGeom>
            </p:spPr>
          </p:pic>
        </p:grpSp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749497" y="4995697"/>
              <a:ext cx="3518258" cy="748281"/>
            </a:xfrm>
            <a:prstGeom prst="rect">
              <a:avLst/>
            </a:prstGeom>
          </p:spPr>
        </p:pic>
        <p:grpSp>
          <p:nvGrpSpPr>
            <p:cNvPr id="1025" name="그룹 1025"/>
            <p:cNvGrpSpPr/>
            <p:nvPr/>
          </p:nvGrpSpPr>
          <p:grpSpPr>
            <a:xfrm>
              <a:off x="8808922" y="4683760"/>
              <a:ext cx="7170670" cy="1555783"/>
              <a:chOff x="8808922" y="4683760"/>
              <a:chExt cx="7170670" cy="1555783"/>
            </a:xfrm>
          </p:grpSpPr>
          <p:pic>
            <p:nvPicPr>
              <p:cNvPr id="76" name="Object 75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>
                <a:off x="8808922" y="4683760"/>
                <a:ext cx="7170670" cy="1555783"/>
              </a:xfrm>
              <a:prstGeom prst="rect">
                <a:avLst/>
              </a:prstGeom>
            </p:spPr>
          </p:pic>
        </p:grpSp>
        <p:grpSp>
          <p:nvGrpSpPr>
            <p:cNvPr id="1026" name="그룹 1026"/>
            <p:cNvGrpSpPr/>
            <p:nvPr/>
          </p:nvGrpSpPr>
          <p:grpSpPr>
            <a:xfrm>
              <a:off x="9386438" y="4350965"/>
              <a:ext cx="3824820" cy="648703"/>
              <a:chOff x="9386438" y="4350965"/>
              <a:chExt cx="3824820" cy="648703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9386438" y="4350965"/>
                <a:ext cx="3824820" cy="648703"/>
              </a:xfrm>
              <a:prstGeom prst="rect">
                <a:avLst/>
              </a:prstGeom>
            </p:spPr>
          </p:pic>
        </p:grpSp>
        <p:pic>
          <p:nvPicPr>
            <p:cNvPr id="81" name="Object 8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726296" y="4245242"/>
              <a:ext cx="3432572" cy="1102100"/>
            </a:xfrm>
            <a:prstGeom prst="rect">
              <a:avLst/>
            </a:prstGeom>
          </p:spPr>
        </p:pic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012324" y="5055634"/>
              <a:ext cx="6947584" cy="13011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691582" cy="10285714"/>
            <a:chOff x="0" y="0"/>
            <a:chExt cx="691582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91582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8095" y="3313196"/>
            <a:ext cx="630575" cy="630575"/>
            <a:chOff x="38095" y="3313196"/>
            <a:chExt cx="630575" cy="6305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95" y="3313196"/>
              <a:ext cx="630575" cy="6305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332" y="4702445"/>
            <a:ext cx="518919" cy="518919"/>
            <a:chOff x="86332" y="4702445"/>
            <a:chExt cx="518919" cy="518919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32" y="4702445"/>
              <a:ext cx="518919" cy="51891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62718" y="5970989"/>
            <a:ext cx="628864" cy="628864"/>
            <a:chOff x="62718" y="5970989"/>
            <a:chExt cx="628864" cy="62886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18" y="5970989"/>
              <a:ext cx="628864" cy="62886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190" y="7366755"/>
            <a:ext cx="622391" cy="622391"/>
            <a:chOff x="69190" y="7366755"/>
            <a:chExt cx="622391" cy="62239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90" y="7366755"/>
              <a:ext cx="622391" cy="62239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4015" y="8751421"/>
            <a:ext cx="543552" cy="543552"/>
            <a:chOff x="74015" y="8751421"/>
            <a:chExt cx="543552" cy="54355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015" y="8751421"/>
              <a:ext cx="543552" cy="54355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000" y="3465219"/>
            <a:ext cx="581409" cy="581409"/>
            <a:chOff x="160000" y="3465219"/>
            <a:chExt cx="581409" cy="58140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000" y="3465219"/>
              <a:ext cx="581409" cy="581409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8097263" y="0"/>
            <a:ext cx="188451" cy="1566667"/>
            <a:chOff x="18097263" y="0"/>
            <a:chExt cx="188451" cy="1566667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097263" y="0"/>
              <a:ext cx="188451" cy="156666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4362" y="925620"/>
            <a:ext cx="368628" cy="363096"/>
            <a:chOff x="174362" y="925620"/>
            <a:chExt cx="368628" cy="363096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4362" y="925620"/>
              <a:ext cx="368628" cy="363096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1223" y="2136595"/>
            <a:ext cx="551788" cy="551788"/>
            <a:chOff x="111223" y="2136595"/>
            <a:chExt cx="551788" cy="551788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223" y="2136595"/>
              <a:ext cx="551788" cy="55178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69190" y="7366755"/>
            <a:ext cx="622391" cy="622391"/>
            <a:chOff x="69190" y="7366755"/>
            <a:chExt cx="622391" cy="6223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90" y="7366755"/>
              <a:ext cx="622391" cy="62239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-2604557" y="829937"/>
            <a:ext cx="24110354" cy="8969191"/>
            <a:chOff x="-2604557" y="829937"/>
            <a:chExt cx="24110354" cy="8969191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-2591990" y="829937"/>
              <a:ext cx="24097786" cy="23679"/>
              <a:chOff x="-2591990" y="829937"/>
              <a:chExt cx="24097786" cy="23679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-2591990" y="829937"/>
                <a:ext cx="24097786" cy="23679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-2604557" y="9775449"/>
              <a:ext cx="24090804" cy="23679"/>
              <a:chOff x="-2604557" y="9775449"/>
              <a:chExt cx="24090804" cy="23679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-2604557" y="9775449"/>
                <a:ext cx="24090804" cy="23679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2336858" y="2089030"/>
            <a:ext cx="13611999" cy="7763917"/>
            <a:chOff x="2336858" y="2089030"/>
            <a:chExt cx="13611999" cy="776391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47858" y="8176683"/>
              <a:ext cx="1211679" cy="770657"/>
            </a:xfrm>
            <a:prstGeom prst="rect">
              <a:avLst/>
            </a:prstGeom>
          </p:spPr>
        </p:pic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80799" y="7202227"/>
              <a:ext cx="1187604" cy="750322"/>
            </a:xfrm>
            <a:prstGeom prst="rect">
              <a:avLst/>
            </a:prstGeom>
          </p:spPr>
        </p:pic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21407" y="6941648"/>
              <a:ext cx="1264523" cy="977765"/>
            </a:xfrm>
            <a:prstGeom prst="rect">
              <a:avLst/>
            </a:prstGeom>
          </p:spPr>
        </p:pic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83739" y="3927530"/>
              <a:ext cx="1275904" cy="977765"/>
            </a:xfrm>
            <a:prstGeom prst="rect">
              <a:avLst/>
            </a:prstGeom>
          </p:spPr>
        </p:pic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80799" y="5703611"/>
              <a:ext cx="1187604" cy="750322"/>
            </a:xfrm>
            <a:prstGeom prst="rect">
              <a:avLst/>
            </a:prstGeom>
          </p:spPr>
        </p:pic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20250" y="5443036"/>
              <a:ext cx="1267980" cy="977765"/>
            </a:xfrm>
            <a:prstGeom prst="rect">
              <a:avLst/>
            </a:prstGeom>
          </p:spPr>
        </p:pic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54047" y="2935373"/>
              <a:ext cx="13543331" cy="7177007"/>
            </a:xfrm>
            <a:prstGeom prst="rect">
              <a:avLst/>
            </a:prstGeom>
          </p:spPr>
        </p:pic>
        <p:grpSp>
          <p:nvGrpSpPr>
            <p:cNvPr id="1016" name="그룹 1016"/>
            <p:cNvGrpSpPr/>
            <p:nvPr/>
          </p:nvGrpSpPr>
          <p:grpSpPr>
            <a:xfrm>
              <a:off x="2336858" y="2089030"/>
              <a:ext cx="3087423" cy="718990"/>
              <a:chOff x="2336858" y="2089030"/>
              <a:chExt cx="3087423" cy="718990"/>
            </a:xfrm>
          </p:grpSpPr>
          <p:grpSp>
            <p:nvGrpSpPr>
              <p:cNvPr id="1017" name="그룹 1017"/>
              <p:cNvGrpSpPr/>
              <p:nvPr/>
            </p:nvGrpSpPr>
            <p:grpSpPr>
              <a:xfrm>
                <a:off x="2336858" y="2089030"/>
                <a:ext cx="3087423" cy="718990"/>
                <a:chOff x="2336858" y="2089030"/>
                <a:chExt cx="3087423" cy="718990"/>
              </a:xfrm>
            </p:grpSpPr>
            <p:pic>
              <p:nvPicPr>
                <p:cNvPr id="53" name="Object 52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2336858" y="2089030"/>
                  <a:ext cx="3087423" cy="718990"/>
                </a:xfrm>
                <a:prstGeom prst="rect">
                  <a:avLst/>
                </a:prstGeom>
              </p:spPr>
            </p:pic>
          </p:grpSp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2789910" y="1970027"/>
                <a:ext cx="2416363" cy="1233396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2336858" y="6754452"/>
              <a:ext cx="3087423" cy="718990"/>
              <a:chOff x="2336858" y="6754452"/>
              <a:chExt cx="3087423" cy="718990"/>
            </a:xfrm>
          </p:grpSpPr>
          <p:grpSp>
            <p:nvGrpSpPr>
              <p:cNvPr id="1019" name="그룹 1019"/>
              <p:cNvGrpSpPr/>
              <p:nvPr/>
            </p:nvGrpSpPr>
            <p:grpSpPr>
              <a:xfrm>
                <a:off x="2336858" y="6754452"/>
                <a:ext cx="3087423" cy="718990"/>
                <a:chOff x="2336858" y="6754452"/>
                <a:chExt cx="3087423" cy="718990"/>
              </a:xfrm>
            </p:grpSpPr>
            <p:pic>
              <p:nvPicPr>
                <p:cNvPr id="59" name="Object 58"/>
                <p:cNvPicPr>
                  <a:picLocks noChangeAspect="1"/>
                </p:cNvPicPr>
                <p:nvPr/>
              </p:nvPicPr>
              <p:blipFill>
                <a:blip r:embed="rId20" cstate="print"/>
                <a:stretch>
                  <a:fillRect/>
                </a:stretch>
              </p:blipFill>
              <p:spPr>
                <a:xfrm>
                  <a:off x="2336858" y="6754452"/>
                  <a:ext cx="3087423" cy="718990"/>
                </a:xfrm>
                <a:prstGeom prst="rect">
                  <a:avLst/>
                </a:prstGeom>
              </p:spPr>
            </p:pic>
          </p:grpSp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2799150" y="6635446"/>
                <a:ext cx="2397887" cy="1233396"/>
              </a:xfrm>
              <a:prstGeom prst="rect">
                <a:avLst/>
              </a:prstGeom>
            </p:spPr>
          </p:pic>
        </p:grpSp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4712990" y="-51131"/>
            <a:ext cx="8134164" cy="2948430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7125154" y="9676078"/>
            <a:ext cx="975192" cy="6670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295337" cy="10285714"/>
            <a:chOff x="0" y="0"/>
            <a:chExt cx="129533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9533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959177" y="5136905"/>
            <a:ext cx="10295239" cy="21429"/>
            <a:chOff x="10959177" y="5136905"/>
            <a:chExt cx="10295239" cy="214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10959177" y="5136905"/>
              <a:ext cx="10295239" cy="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117510" y="0"/>
            <a:ext cx="2168204" cy="1566667"/>
            <a:chOff x="16117510" y="0"/>
            <a:chExt cx="2168204" cy="156666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17510" y="0"/>
              <a:ext cx="2168204" cy="15666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00465" y="1556924"/>
            <a:ext cx="14813824" cy="21429"/>
            <a:chOff x="1300465" y="1556924"/>
            <a:chExt cx="14813824" cy="2142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0465" y="1556924"/>
              <a:ext cx="14813824" cy="2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95220" y="8549563"/>
            <a:ext cx="16990495" cy="21429"/>
            <a:chOff x="1295220" y="8549563"/>
            <a:chExt cx="16990495" cy="2142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5220" y="8549563"/>
              <a:ext cx="16990495" cy="2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8729" y="5142857"/>
            <a:ext cx="16991747" cy="21429"/>
            <a:chOff x="1298729" y="5142857"/>
            <a:chExt cx="16991747" cy="21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8729" y="5142857"/>
              <a:ext cx="16991747" cy="2142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28582" y="2092627"/>
            <a:ext cx="726000" cy="726000"/>
            <a:chOff x="328582" y="2092627"/>
            <a:chExt cx="726000" cy="72600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8582" y="2092627"/>
              <a:ext cx="726000" cy="7260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276641" y="3323213"/>
            <a:ext cx="829662" cy="829662"/>
            <a:chOff x="276641" y="3323213"/>
            <a:chExt cx="829662" cy="8296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641" y="3323213"/>
              <a:ext cx="829662" cy="82966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26247" y="4724140"/>
            <a:ext cx="682753" cy="682753"/>
            <a:chOff x="326247" y="4724140"/>
            <a:chExt cx="682753" cy="68275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6247" y="4724140"/>
              <a:ext cx="682753" cy="68275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94865" y="5955965"/>
            <a:ext cx="827411" cy="827411"/>
            <a:chOff x="294865" y="5955965"/>
            <a:chExt cx="827411" cy="82741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4865" y="5955965"/>
              <a:ext cx="827411" cy="82741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87409" y="7336252"/>
            <a:ext cx="818895" cy="818895"/>
            <a:chOff x="287409" y="7336252"/>
            <a:chExt cx="818895" cy="81889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7409" y="7336252"/>
              <a:ext cx="818895" cy="81889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334859" y="8756013"/>
            <a:ext cx="715164" cy="715164"/>
            <a:chOff x="334859" y="8756013"/>
            <a:chExt cx="715164" cy="71516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4859" y="8756013"/>
              <a:ext cx="715164" cy="71516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38145" y="835962"/>
            <a:ext cx="483104" cy="475855"/>
            <a:chOff x="438145" y="835962"/>
            <a:chExt cx="483104" cy="475855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8145" y="835962"/>
              <a:ext cx="483104" cy="475855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295337" y="8571429"/>
            <a:ext cx="16990377" cy="1714286"/>
            <a:chOff x="1295337" y="8571429"/>
            <a:chExt cx="16990377" cy="1714286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5337" y="8571429"/>
              <a:ext cx="16990377" cy="1714286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87803" y="1861349"/>
            <a:ext cx="10114228" cy="4118457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41637" y="1770523"/>
            <a:ext cx="2982883" cy="118663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2368057" y="9094547"/>
            <a:ext cx="2168204" cy="733752"/>
            <a:chOff x="2368057" y="9094547"/>
            <a:chExt cx="2168204" cy="73375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368057" y="9094547"/>
              <a:ext cx="2168204" cy="733752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139093" y="9210201"/>
            <a:ext cx="2505583" cy="653964"/>
          </a:xfrm>
          <a:prstGeom prst="rect">
            <a:avLst/>
          </a:prstGeom>
        </p:spPr>
      </p:pic>
      <p:pic>
        <p:nvPicPr>
          <p:cNvPr id="50" name="Object 49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4760312" y="9041651"/>
            <a:ext cx="4464527" cy="1041738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882534" y="5471532"/>
            <a:ext cx="13274594" cy="19655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admin</cp:lastModifiedBy>
  <cp:revision>1</cp:revision>
  <dcterms:created xsi:type="dcterms:W3CDTF">2023-11-16T00:17:54Z</dcterms:created>
  <dcterms:modified xsi:type="dcterms:W3CDTF">2023-11-18T13:14:14Z</dcterms:modified>
</cp:coreProperties>
</file>