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ADD"/>
    <a:srgbClr val="8E68DA"/>
    <a:srgbClr val="603B89"/>
    <a:srgbClr val="391C72"/>
    <a:srgbClr val="5D2EBC"/>
    <a:srgbClr val="AA8DE3"/>
    <a:srgbClr val="462B63"/>
    <a:srgbClr val="7A4791"/>
    <a:srgbClr val="4600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87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FB1B6-3C2A-4B22-83E9-8595476EC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EEBF5B-F22C-4B38-AC08-82FBDAE76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DA7B5-F7B2-443F-ABA9-66B5082A7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F7CDA2-12C4-465B-94B3-60BF0AC94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1DD2B-580F-4CCB-9636-3F2A42E16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74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96DC0-0B5F-486B-8CA6-001D154C9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FA7632-16AC-4F27-BD60-9C9AD2490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B784B-7EA9-4E2E-AB01-6D332B8E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DBA9C-CDF8-42BE-B2F2-25D0EB22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724F3-4AAC-46E3-ABC4-E391EB30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08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A0AC887-AEC6-4A7C-89EC-3017BDA12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23504D-D3AE-43DA-9F33-BFCB6CA2C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9BE432-E688-4B53-B70D-C485F0B1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7C715-7C39-4204-B2BC-C706811FD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FD4524-C456-4454-BC17-B7B4103E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2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FFCB6-892D-41BD-8100-D098696A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B8EE2-3C2A-46B8-ACCF-1A44D12A6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607CA5-0C85-434A-AA93-4DD1414A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E90D16-0846-4879-8630-E8598A61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76A5C-68F2-4360-A556-E746B986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1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67644-C95D-4BDD-9F7A-266456070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E2822A-81D9-483C-A47F-3EE8F9F8A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774F9-F6DE-468B-99AD-7D6894F8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3C6B20-927A-46CA-84CA-BE257A22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7A135-535C-4C89-A097-61BBF648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6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DC080-FCEB-483A-8A1E-3D7160BE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79C83-C69D-4ABE-8C3E-CF1213D2B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307782-EDA2-4456-8CE2-6F1B891A2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B20A6D-8A60-400B-BCFB-813B4251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4DA295-63C9-455A-A8FA-B9E51914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CA5CB8-8D2B-49F9-9481-ABA224F9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61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6734A-3A1C-453A-A645-87D11A59E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799E42-5F63-476C-AE0F-57B8D2C8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BFA9C9-C3ED-4619-B0B3-A0D7AC194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82D0C2-2D23-4A4B-AAF3-A06B11034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D7D671-4B8C-471B-B60E-457DF9757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3D9174-81AB-4190-9BCD-BC360721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C28F53-16E0-4FDE-81C3-90059DB5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BED963-6229-4582-B15B-F3ED05D9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96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B1DF24-8573-45E0-907D-39814D23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1BF293-1857-46A9-AC25-C0962B397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19B236-A137-415E-818F-FDCD3202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DF5CD-E74C-4ACE-B4D3-1C4A19E2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3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F6F367-04A2-466B-9E57-33027CCC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1F3A7-7E5F-4568-98F5-18DDBEBF9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9CDFFD-9E25-442E-A685-7EAC08F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81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F83858-FEE1-48FA-9200-85751FAE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C82671-AE8E-4395-97F2-88195DEF1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1C7805-1CFC-40B6-B013-CA46A173A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255D6A-160F-420F-895C-2A6249E4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EA9FAB-5A1E-4CD6-9B53-5796E719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E898BE-8369-4137-87AC-F3C62E48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22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95802-0750-489E-92A2-8F654640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CDFB0-FB28-4D33-BD22-9E8376BEF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FBFF45-6C45-4374-A14D-799DCC6D7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4977A-20A2-4EF8-9ACF-3F10E60F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1C645-04C3-4399-B0C0-0C851A1C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E04F9-C325-4A9F-9D5D-57A928C2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33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AEC3C83-9886-4471-8A69-30E73297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341EE-D9AB-4AEB-A7A5-C05634BC4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7DF313-2217-48BA-9F55-2C3F04528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2936B-AC4E-4A18-B62E-377A23375EBB}" type="datetimeFigureOut">
              <a:rPr lang="ko-KR" altLang="en-US" smtClean="0"/>
              <a:t>2024-10-25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5E32F-9FFC-4D05-912D-46E9D315D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B63F8-3758-46D6-A513-11A568FA8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9BDC4-65B2-42B4-9DD0-14C8214D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6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4BA5DA63-A71B-4B05-A560-3A5276F1F9C1}"/>
              </a:ext>
            </a:extLst>
          </p:cNvPr>
          <p:cNvSpPr/>
          <p:nvPr/>
        </p:nvSpPr>
        <p:spPr>
          <a:xfrm rot="19797344">
            <a:off x="5145575" y="112698"/>
            <a:ext cx="6103974" cy="2014312"/>
          </a:xfrm>
          <a:prstGeom prst="flowChartTerminator">
            <a:avLst/>
          </a:prstGeom>
          <a:gradFill flip="none" rotWithShape="1">
            <a:gsLst>
              <a:gs pos="0">
                <a:srgbClr val="391C72">
                  <a:shade val="30000"/>
                  <a:satMod val="115000"/>
                </a:srgbClr>
              </a:gs>
              <a:gs pos="50000">
                <a:srgbClr val="391C72">
                  <a:shade val="67500"/>
                  <a:satMod val="115000"/>
                </a:srgbClr>
              </a:gs>
              <a:gs pos="100000">
                <a:srgbClr val="391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8A36CDF2-8430-46BC-B244-FFCB45ADFCCC}"/>
              </a:ext>
            </a:extLst>
          </p:cNvPr>
          <p:cNvSpPr/>
          <p:nvPr/>
        </p:nvSpPr>
        <p:spPr>
          <a:xfrm rot="19797344">
            <a:off x="2957766" y="2997039"/>
            <a:ext cx="11499826" cy="3814135"/>
          </a:xfrm>
          <a:prstGeom prst="flowChartTerminator">
            <a:avLst/>
          </a:prstGeom>
          <a:gradFill flip="none" rotWithShape="1">
            <a:gsLst>
              <a:gs pos="0">
                <a:srgbClr val="391C72">
                  <a:shade val="30000"/>
                  <a:satMod val="115000"/>
                </a:srgbClr>
              </a:gs>
              <a:gs pos="50000">
                <a:srgbClr val="391C72">
                  <a:shade val="67500"/>
                  <a:satMod val="115000"/>
                </a:srgbClr>
              </a:gs>
              <a:gs pos="100000">
                <a:srgbClr val="391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58A0A9-915C-47CE-9198-8733C22657D1}"/>
              </a:ext>
            </a:extLst>
          </p:cNvPr>
          <p:cNvCxnSpPr/>
          <p:nvPr/>
        </p:nvCxnSpPr>
        <p:spPr>
          <a:xfrm>
            <a:off x="385947" y="675908"/>
            <a:ext cx="114201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1EBBAE-AF84-4690-9005-D6DCE4DB63F8}"/>
              </a:ext>
            </a:extLst>
          </p:cNvPr>
          <p:cNvSpPr txBox="1"/>
          <p:nvPr/>
        </p:nvSpPr>
        <p:spPr>
          <a:xfrm>
            <a:off x="385947" y="264931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2020 1</a:t>
            </a:r>
            <a:r>
              <a:rPr lang="ko-KR" altLang="en-US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학기 </a:t>
            </a:r>
            <a:r>
              <a: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 </a:t>
            </a:r>
            <a:r>
              <a:rPr lang="ko-KR" altLang="en-US" sz="1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수업명</a:t>
            </a:r>
            <a:endParaRPr lang="ko-KR" altLang="en-US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507D04-5488-455F-A453-0BD07B7A8FAA}"/>
              </a:ext>
            </a:extLst>
          </p:cNvPr>
          <p:cNvGrpSpPr/>
          <p:nvPr/>
        </p:nvGrpSpPr>
        <p:grpSpPr>
          <a:xfrm>
            <a:off x="8115300" y="5103255"/>
            <a:ext cx="4214659" cy="1403655"/>
            <a:chOff x="385948" y="4948989"/>
            <a:chExt cx="4979953" cy="1403655"/>
          </a:xfrm>
        </p:grpSpPr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382C7CB1-6CD5-49E3-AAB0-D1800B39F609}"/>
                </a:ext>
              </a:extLst>
            </p:cNvPr>
            <p:cNvSpPr/>
            <p:nvPr/>
          </p:nvSpPr>
          <p:spPr>
            <a:xfrm>
              <a:off x="385948" y="4948989"/>
              <a:ext cx="4532562" cy="1403655"/>
            </a:xfrm>
            <a:prstGeom prst="frame">
              <a:avLst>
                <a:gd name="adj1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   프로젝트  </a:t>
              </a:r>
              <a:endParaRPr lang="en-US" altLang="ko-KR" sz="1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   팀      </a:t>
              </a:r>
              <a:endParaRPr lang="en-US" altLang="ko-KR" sz="1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   팀원   </a:t>
              </a:r>
              <a:endParaRPr lang="ko-KR" altLang="en-US" sz="1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4E2A40-036C-4AF7-998C-53A8C616D548}"/>
                </a:ext>
              </a:extLst>
            </p:cNvPr>
            <p:cNvSpPr txBox="1"/>
            <p:nvPr/>
          </p:nvSpPr>
          <p:spPr>
            <a:xfrm>
              <a:off x="1881556" y="5192613"/>
              <a:ext cx="3484345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Forever Young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영</a:t>
              </a:r>
              <a:endParaRPr lang="en-US" altLang="ko-KR" sz="1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김영영</a:t>
              </a:r>
              <a:r>
                <a:rPr lang="ko-KR" altLang="en-US" sz="1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</a:t>
              </a:r>
              <a:r>
                <a:rPr lang="ko-KR" altLang="en-US" sz="14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김공공</a:t>
              </a:r>
              <a:r>
                <a:rPr lang="ko-KR" altLang="en-US" sz="1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김제로 </a:t>
              </a:r>
              <a:r>
                <a:rPr lang="ko-KR" altLang="en-US" sz="14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김빵빵</a:t>
              </a:r>
              <a:endParaRPr lang="ko-KR" altLang="en-US" sz="1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816F0B0-B76C-4AD0-8E94-BEB6705C3638}"/>
              </a:ext>
            </a:extLst>
          </p:cNvPr>
          <p:cNvSpPr txBox="1"/>
          <p:nvPr/>
        </p:nvSpPr>
        <p:spPr>
          <a:xfrm>
            <a:off x="7966509" y="264930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Page 1</a:t>
            </a:r>
            <a:endParaRPr lang="ko-KR" altLang="en-US" sz="1400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035C9-5DBD-47A4-93CC-022AE4F74618}"/>
              </a:ext>
            </a:extLst>
          </p:cNvPr>
          <p:cNvSpPr txBox="1"/>
          <p:nvPr/>
        </p:nvSpPr>
        <p:spPr>
          <a:xfrm>
            <a:off x="385947" y="1562969"/>
            <a:ext cx="6403473" cy="2446824"/>
          </a:xfrm>
          <a:prstGeom prst="rect">
            <a:avLst/>
          </a:prstGeom>
          <a:noFill/>
          <a:ln>
            <a:noFill/>
          </a:ln>
          <a:effectLst>
            <a:outerShdw dist="88900" dir="2340000" algn="tl" rotWithShape="0">
              <a:schemeClr val="tx1">
                <a:alpha val="92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심플한</a:t>
            </a:r>
            <a:endParaRPr lang="en-US" altLang="ko-KR" sz="4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바이올렛</a:t>
            </a:r>
            <a:endParaRPr lang="en-US" altLang="ko-KR" sz="4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4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피피티</a:t>
            </a:r>
            <a:r>
              <a:rPr lang="en-US" altLang="ko-KR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템플릿</a:t>
            </a:r>
          </a:p>
        </p:txBody>
      </p:sp>
    </p:spTree>
    <p:extLst>
      <p:ext uri="{BB962C8B-B14F-4D97-AF65-F5344CB8AC3E}">
        <p14:creationId xmlns:p14="http://schemas.microsoft.com/office/powerpoint/2010/main" val="263019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수행의 시작/종료 10">
            <a:extLst>
              <a:ext uri="{FF2B5EF4-FFF2-40B4-BE49-F238E27FC236}">
                <a16:creationId xmlns:a16="http://schemas.microsoft.com/office/drawing/2014/main" id="{7871089C-D586-4BB0-A1F4-6F738A5405EB}"/>
              </a:ext>
            </a:extLst>
          </p:cNvPr>
          <p:cNvSpPr/>
          <p:nvPr/>
        </p:nvSpPr>
        <p:spPr>
          <a:xfrm rot="19797344">
            <a:off x="5145575" y="112698"/>
            <a:ext cx="6103974" cy="2014312"/>
          </a:xfrm>
          <a:prstGeom prst="flowChartTerminator">
            <a:avLst/>
          </a:prstGeom>
          <a:gradFill flip="none" rotWithShape="1">
            <a:gsLst>
              <a:gs pos="0">
                <a:srgbClr val="391C72">
                  <a:shade val="30000"/>
                  <a:satMod val="115000"/>
                </a:srgbClr>
              </a:gs>
              <a:gs pos="50000">
                <a:srgbClr val="391C72">
                  <a:shade val="67500"/>
                  <a:satMod val="115000"/>
                </a:srgbClr>
              </a:gs>
              <a:gs pos="100000">
                <a:srgbClr val="391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28BD1E80-23E5-4E64-BC3E-4EBB4C358DD4}"/>
              </a:ext>
            </a:extLst>
          </p:cNvPr>
          <p:cNvSpPr/>
          <p:nvPr/>
        </p:nvSpPr>
        <p:spPr>
          <a:xfrm rot="19797344">
            <a:off x="2957766" y="2997039"/>
            <a:ext cx="11499826" cy="3814135"/>
          </a:xfrm>
          <a:prstGeom prst="flowChartTerminator">
            <a:avLst/>
          </a:prstGeom>
          <a:gradFill flip="none" rotWithShape="1">
            <a:gsLst>
              <a:gs pos="0">
                <a:srgbClr val="391C72">
                  <a:shade val="30000"/>
                  <a:satMod val="115000"/>
                </a:srgbClr>
              </a:gs>
              <a:gs pos="50000">
                <a:srgbClr val="391C72">
                  <a:shade val="67500"/>
                  <a:satMod val="115000"/>
                </a:srgbClr>
              </a:gs>
              <a:gs pos="100000">
                <a:srgbClr val="391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액자 1">
            <a:extLst>
              <a:ext uri="{FF2B5EF4-FFF2-40B4-BE49-F238E27FC236}">
                <a16:creationId xmlns:a16="http://schemas.microsoft.com/office/drawing/2014/main" id="{859C4CC7-432A-458C-9CB0-783D3A2AF9F8}"/>
              </a:ext>
            </a:extLst>
          </p:cNvPr>
          <p:cNvSpPr/>
          <p:nvPr/>
        </p:nvSpPr>
        <p:spPr>
          <a:xfrm>
            <a:off x="722537" y="1956744"/>
            <a:ext cx="2944512" cy="2944512"/>
          </a:xfrm>
          <a:prstGeom prst="frame">
            <a:avLst>
              <a:gd name="adj1" fmla="val 240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CONTENTS</a:t>
            </a:r>
            <a:endParaRPr lang="ko-KR" altLang="en-US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5BC6E-0D99-444E-97A8-64F4CEDA07F0}"/>
              </a:ext>
            </a:extLst>
          </p:cNvPr>
          <p:cNvSpPr txBox="1"/>
          <p:nvPr/>
        </p:nvSpPr>
        <p:spPr>
          <a:xfrm>
            <a:off x="4477773" y="2032464"/>
            <a:ext cx="513485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pc="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목차를 적어주세요</a:t>
            </a:r>
            <a:endParaRPr lang="en-US" altLang="ko-KR" spc="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pc="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목차를 적어주세요</a:t>
            </a:r>
            <a:endParaRPr lang="en-US" altLang="ko-KR" spc="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pc="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목차를 적어주세요</a:t>
            </a:r>
            <a:endParaRPr lang="en-US" altLang="ko-KR" spc="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pc="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목차를 적어주세요</a:t>
            </a:r>
            <a:endParaRPr lang="en-US" altLang="ko-KR" spc="6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pc="6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목차를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343269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58A0A9-915C-47CE-9198-8733C22657D1}"/>
              </a:ext>
            </a:extLst>
          </p:cNvPr>
          <p:cNvCxnSpPr/>
          <p:nvPr/>
        </p:nvCxnSpPr>
        <p:spPr>
          <a:xfrm>
            <a:off x="385947" y="67590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1EBBAE-AF84-4690-9005-D6DCE4DB63F8}"/>
              </a:ext>
            </a:extLst>
          </p:cNvPr>
          <p:cNvSpPr txBox="1"/>
          <p:nvPr/>
        </p:nvSpPr>
        <p:spPr>
          <a:xfrm>
            <a:off x="385947" y="264931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2020 1</a:t>
            </a:r>
            <a:r>
              <a:rPr lang="ko-KR" altLang="en-US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학기 </a:t>
            </a:r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 </a:t>
            </a:r>
            <a:r>
              <a:rPr lang="ko-KR" altLang="en-US" sz="1400" dirty="0" err="1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수업명</a:t>
            </a:r>
            <a:endParaRPr lang="ko-KR" altLang="en-US" sz="1400" dirty="0">
              <a:solidFill>
                <a:srgbClr val="391C7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6F0B0-B76C-4AD0-8E94-BEB6705C3638}"/>
              </a:ext>
            </a:extLst>
          </p:cNvPr>
          <p:cNvSpPr txBox="1"/>
          <p:nvPr/>
        </p:nvSpPr>
        <p:spPr>
          <a:xfrm>
            <a:off x="7966509" y="264930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391C72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Page 3</a:t>
            </a:r>
            <a:endParaRPr lang="ko-KR" altLang="en-US" sz="1400" dirty="0">
              <a:solidFill>
                <a:srgbClr val="391C72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45651-390A-4850-AC46-E01752BD0878}"/>
              </a:ext>
            </a:extLst>
          </p:cNvPr>
          <p:cNvCxnSpPr/>
          <p:nvPr/>
        </p:nvCxnSpPr>
        <p:spPr>
          <a:xfrm>
            <a:off x="385947" y="644043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44FDDEAC-2FE6-4BE2-8C13-62E9416E03F7}"/>
              </a:ext>
            </a:extLst>
          </p:cNvPr>
          <p:cNvSpPr txBox="1"/>
          <p:nvPr/>
        </p:nvSpPr>
        <p:spPr>
          <a:xfrm>
            <a:off x="550504" y="1231924"/>
            <a:ext cx="571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91C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제목을 적어주세요</a:t>
            </a:r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04A16B5-003E-40BD-8FFC-0E7C36943B4E}"/>
              </a:ext>
            </a:extLst>
          </p:cNvPr>
          <p:cNvCxnSpPr>
            <a:cxnSpLocks/>
          </p:cNvCxnSpPr>
          <p:nvPr/>
        </p:nvCxnSpPr>
        <p:spPr>
          <a:xfrm>
            <a:off x="660503" y="2138766"/>
            <a:ext cx="408879" cy="0"/>
          </a:xfrm>
          <a:prstGeom prst="line">
            <a:avLst/>
          </a:prstGeom>
          <a:ln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F2397A0D-830B-42D3-80BA-2E2ABC54B0D8}"/>
              </a:ext>
            </a:extLst>
          </p:cNvPr>
          <p:cNvSpPr txBox="1"/>
          <p:nvPr/>
        </p:nvSpPr>
        <p:spPr>
          <a:xfrm>
            <a:off x="550504" y="3098784"/>
            <a:ext cx="4796412" cy="268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>
                <a:solidFill>
                  <a:srgbClr val="391C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소제목을 적어주세요</a:t>
            </a:r>
            <a:endParaRPr lang="en-US" altLang="ko-KR" sz="2200" dirty="0">
              <a:solidFill>
                <a:srgbClr val="391C7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endParaRPr lang="en-US" altLang="ko-KR" sz="2200" dirty="0">
              <a:solidFill>
                <a:srgbClr val="391C7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4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설명하고자 하는 내용을 적어주세요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 ~ 5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줄 정도로 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적어주시면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예뻐요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전달하고자 하는 내용이 많을 때에는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4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적절하게 띄어쓰기를 해주시면 좋아요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>
              <a:lnSpc>
                <a:spcPct val="14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줄간격은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1.3~5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정도면 눈에 잘 들어와요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050A29-87D8-48E0-99F7-C2E70A69C8D9}"/>
              </a:ext>
            </a:extLst>
          </p:cNvPr>
          <p:cNvSpPr/>
          <p:nvPr/>
        </p:nvSpPr>
        <p:spPr>
          <a:xfrm>
            <a:off x="5346916" y="3775893"/>
            <a:ext cx="6096000" cy="12280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강조하고자 하는 내용이 있을 때에는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40000"/>
              </a:lnSpc>
            </a:pP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글꼴 색상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굵기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등을 변경해 주시거나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40000"/>
              </a:lnSpc>
            </a:pP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E5BADD"/>
                </a:highlight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형광펜</a:t>
            </a:r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칠해주시면 좋답니다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439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58A0A9-915C-47CE-9198-8733C22657D1}"/>
              </a:ext>
            </a:extLst>
          </p:cNvPr>
          <p:cNvCxnSpPr/>
          <p:nvPr/>
        </p:nvCxnSpPr>
        <p:spPr>
          <a:xfrm>
            <a:off x="385947" y="67590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1EBBAE-AF84-4690-9005-D6DCE4DB63F8}"/>
              </a:ext>
            </a:extLst>
          </p:cNvPr>
          <p:cNvSpPr txBox="1"/>
          <p:nvPr/>
        </p:nvSpPr>
        <p:spPr>
          <a:xfrm>
            <a:off x="385947" y="264931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2020 1</a:t>
            </a:r>
            <a:r>
              <a:rPr lang="ko-KR" altLang="en-US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학기 </a:t>
            </a:r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 </a:t>
            </a:r>
            <a:r>
              <a:rPr lang="ko-KR" altLang="en-US" sz="1400" dirty="0" err="1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수업명</a:t>
            </a:r>
            <a:endParaRPr lang="ko-KR" altLang="en-US" sz="1400" dirty="0">
              <a:solidFill>
                <a:srgbClr val="391C7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6F0B0-B76C-4AD0-8E94-BEB6705C3638}"/>
              </a:ext>
            </a:extLst>
          </p:cNvPr>
          <p:cNvSpPr txBox="1"/>
          <p:nvPr/>
        </p:nvSpPr>
        <p:spPr>
          <a:xfrm>
            <a:off x="7966509" y="264930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391C72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Page 4</a:t>
            </a:r>
            <a:endParaRPr lang="ko-KR" altLang="en-US" sz="1400" dirty="0">
              <a:solidFill>
                <a:srgbClr val="391C72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45651-390A-4850-AC46-E01752BD0878}"/>
              </a:ext>
            </a:extLst>
          </p:cNvPr>
          <p:cNvCxnSpPr/>
          <p:nvPr/>
        </p:nvCxnSpPr>
        <p:spPr>
          <a:xfrm>
            <a:off x="385947" y="644043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764EF7-D017-4B0F-80E6-8F7087153A41}"/>
              </a:ext>
            </a:extLst>
          </p:cNvPr>
          <p:cNvGrpSpPr/>
          <p:nvPr/>
        </p:nvGrpSpPr>
        <p:grpSpPr>
          <a:xfrm>
            <a:off x="3077032" y="3708336"/>
            <a:ext cx="7580290" cy="1117216"/>
            <a:chOff x="2423480" y="2525328"/>
            <a:chExt cx="5364445" cy="790635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C457A93-F707-4815-A36E-949A888F94E8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>
              <a:off x="2423480" y="2607193"/>
              <a:ext cx="1325850" cy="472967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D8EFB73-B628-4929-92C9-72296B560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7013" y="2525328"/>
              <a:ext cx="1350089" cy="497436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AE8A2B1-3069-4780-AE4A-188E44E86426}"/>
                </a:ext>
              </a:extLst>
            </p:cNvPr>
            <p:cNvCxnSpPr/>
            <p:nvPr/>
          </p:nvCxnSpPr>
          <p:spPr>
            <a:xfrm flipH="1" flipV="1">
              <a:off x="5714937" y="2751492"/>
              <a:ext cx="2072988" cy="564471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BB5C10AB-C82B-42AE-ADFE-D1CF5A756B29}"/>
              </a:ext>
            </a:extLst>
          </p:cNvPr>
          <p:cNvSpPr/>
          <p:nvPr/>
        </p:nvSpPr>
        <p:spPr>
          <a:xfrm>
            <a:off x="605430" y="2588216"/>
            <a:ext cx="2471601" cy="247160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>
            <a:outerShdw blurRad="1397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A00DFA7-5F2D-4F32-A9FE-3D9E55BB5E3C}"/>
              </a:ext>
            </a:extLst>
          </p:cNvPr>
          <p:cNvSpPr/>
          <p:nvPr/>
        </p:nvSpPr>
        <p:spPr>
          <a:xfrm>
            <a:off x="3745865" y="3199370"/>
            <a:ext cx="2370987" cy="2370987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>
            <a:outerShdw blurRad="1397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430B58-39DE-4C6C-B0A3-EB225A18823F}"/>
              </a:ext>
            </a:extLst>
          </p:cNvPr>
          <p:cNvSpPr/>
          <p:nvPr/>
        </p:nvSpPr>
        <p:spPr>
          <a:xfrm>
            <a:off x="6709186" y="2633697"/>
            <a:ext cx="2241705" cy="224170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>
            <a:outerShdw blurRad="1397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BE004FA-3B61-4B0E-AF89-641DEF0AD7D4}"/>
              </a:ext>
            </a:extLst>
          </p:cNvPr>
          <p:cNvSpPr/>
          <p:nvPr/>
        </p:nvSpPr>
        <p:spPr>
          <a:xfrm>
            <a:off x="9504953" y="3465022"/>
            <a:ext cx="2129842" cy="2129841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  <a:effectLst>
            <a:outerShdw blurRad="139700" sx="102000" sy="102000" algn="ctr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6E7B90-3109-4320-A27F-E7A6FBE01CED}"/>
              </a:ext>
            </a:extLst>
          </p:cNvPr>
          <p:cNvSpPr txBox="1"/>
          <p:nvPr/>
        </p:nvSpPr>
        <p:spPr>
          <a:xfrm>
            <a:off x="605429" y="2870276"/>
            <a:ext cx="238698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91C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컨텐츠 제목</a:t>
            </a:r>
            <a:endParaRPr lang="en-US" altLang="ko-KR" dirty="0">
              <a:solidFill>
                <a:srgbClr val="391C7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간단한 내용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18B69D-1D7B-465C-B9BB-0C63E3A86016}"/>
              </a:ext>
            </a:extLst>
          </p:cNvPr>
          <p:cNvSpPr txBox="1"/>
          <p:nvPr/>
        </p:nvSpPr>
        <p:spPr>
          <a:xfrm>
            <a:off x="3735663" y="3474632"/>
            <a:ext cx="238698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91C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컨텐츠 제목</a:t>
            </a:r>
            <a:endParaRPr lang="en-US" altLang="ko-KR" dirty="0">
              <a:solidFill>
                <a:srgbClr val="391C7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간단한 내용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F220BCE-E658-45D5-95F4-ECFE8932DC2D}"/>
              </a:ext>
            </a:extLst>
          </p:cNvPr>
          <p:cNvSpPr txBox="1"/>
          <p:nvPr/>
        </p:nvSpPr>
        <p:spPr>
          <a:xfrm>
            <a:off x="6652042" y="2871351"/>
            <a:ext cx="238698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91C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컨텐츠 제목</a:t>
            </a:r>
            <a:endParaRPr lang="en-US" altLang="ko-KR" dirty="0">
              <a:solidFill>
                <a:srgbClr val="391C7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간단한 내용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D2702CC-F2C9-408A-8CA7-703A1B7DC463}"/>
              </a:ext>
            </a:extLst>
          </p:cNvPr>
          <p:cNvSpPr txBox="1"/>
          <p:nvPr/>
        </p:nvSpPr>
        <p:spPr>
          <a:xfrm>
            <a:off x="9376381" y="3661842"/>
            <a:ext cx="238698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rgbClr val="391C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컨텐츠 제목</a:t>
            </a:r>
            <a:endParaRPr lang="en-US" altLang="ko-KR" dirty="0">
              <a:solidFill>
                <a:srgbClr val="391C7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white">
                    <a:lumMod val="50000"/>
                  </a:prst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간단한 내용</a:t>
            </a:r>
          </a:p>
        </p:txBody>
      </p:sp>
      <p:pic>
        <p:nvPicPr>
          <p:cNvPr id="5" name="그래픽 4" descr="ATOM">
            <a:extLst>
              <a:ext uri="{FF2B5EF4-FFF2-40B4-BE49-F238E27FC236}">
                <a16:creationId xmlns:a16="http://schemas.microsoft.com/office/drawing/2014/main" id="{FCDE15CD-A02C-4320-A8BA-A89F62DDA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0798" y="4462168"/>
            <a:ext cx="1038152" cy="1038152"/>
          </a:xfrm>
          <a:prstGeom prst="rect">
            <a:avLst/>
          </a:prstGeom>
        </p:spPr>
      </p:pic>
      <p:pic>
        <p:nvPicPr>
          <p:cNvPr id="9" name="그래픽 8" descr="기본 셰이프">
            <a:extLst>
              <a:ext uri="{FF2B5EF4-FFF2-40B4-BE49-F238E27FC236}">
                <a16:creationId xmlns:a16="http://schemas.microsoft.com/office/drawing/2014/main" id="{7566FA15-6EE8-4998-A8A0-CD30E2F7E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0961" y="3678441"/>
            <a:ext cx="1038152" cy="1038152"/>
          </a:xfrm>
          <a:prstGeom prst="rect">
            <a:avLst/>
          </a:prstGeom>
        </p:spPr>
      </p:pic>
      <p:pic>
        <p:nvPicPr>
          <p:cNvPr id="11" name="그래픽 10" descr="비커">
            <a:extLst>
              <a:ext uri="{FF2B5EF4-FFF2-40B4-BE49-F238E27FC236}">
                <a16:creationId xmlns:a16="http://schemas.microsoft.com/office/drawing/2014/main" id="{7ABBC356-20D2-42B7-AAE0-6D5BE2813D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2154" y="3773478"/>
            <a:ext cx="1038152" cy="1038152"/>
          </a:xfrm>
          <a:prstGeom prst="rect">
            <a:avLst/>
          </a:prstGeom>
        </p:spPr>
      </p:pic>
      <p:pic>
        <p:nvPicPr>
          <p:cNvPr id="16" name="그래픽 15" descr="별자리">
            <a:extLst>
              <a:ext uri="{FF2B5EF4-FFF2-40B4-BE49-F238E27FC236}">
                <a16:creationId xmlns:a16="http://schemas.microsoft.com/office/drawing/2014/main" id="{19E67EED-DCFA-4495-8708-1919122170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2760" y="4350576"/>
            <a:ext cx="1038152" cy="1038152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67494A87-E6E6-4DBE-AD87-D3B076F1214D}"/>
              </a:ext>
            </a:extLst>
          </p:cNvPr>
          <p:cNvSpPr txBox="1"/>
          <p:nvPr/>
        </p:nvSpPr>
        <p:spPr>
          <a:xfrm>
            <a:off x="550504" y="1231924"/>
            <a:ext cx="571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91C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제목을 적어주세요</a:t>
            </a: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8306FBD2-69E6-4194-8D4F-F8FAB0D1853F}"/>
              </a:ext>
            </a:extLst>
          </p:cNvPr>
          <p:cNvCxnSpPr>
            <a:cxnSpLocks/>
          </p:cNvCxnSpPr>
          <p:nvPr/>
        </p:nvCxnSpPr>
        <p:spPr>
          <a:xfrm>
            <a:off x="660503" y="2138766"/>
            <a:ext cx="408879" cy="0"/>
          </a:xfrm>
          <a:prstGeom prst="line">
            <a:avLst/>
          </a:prstGeom>
          <a:ln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84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58A0A9-915C-47CE-9198-8733C22657D1}"/>
              </a:ext>
            </a:extLst>
          </p:cNvPr>
          <p:cNvCxnSpPr/>
          <p:nvPr/>
        </p:nvCxnSpPr>
        <p:spPr>
          <a:xfrm>
            <a:off x="385947" y="67590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1EBBAE-AF84-4690-9005-D6DCE4DB63F8}"/>
              </a:ext>
            </a:extLst>
          </p:cNvPr>
          <p:cNvSpPr txBox="1"/>
          <p:nvPr/>
        </p:nvSpPr>
        <p:spPr>
          <a:xfrm>
            <a:off x="385947" y="264931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2020 1</a:t>
            </a:r>
            <a:r>
              <a:rPr lang="ko-KR" altLang="en-US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학기 </a:t>
            </a:r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 </a:t>
            </a:r>
            <a:r>
              <a:rPr lang="ko-KR" altLang="en-US" sz="1400" dirty="0" err="1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수업명</a:t>
            </a:r>
            <a:endParaRPr lang="ko-KR" altLang="en-US" sz="1400" dirty="0">
              <a:solidFill>
                <a:srgbClr val="391C7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6F0B0-B76C-4AD0-8E94-BEB6705C3638}"/>
              </a:ext>
            </a:extLst>
          </p:cNvPr>
          <p:cNvSpPr txBox="1"/>
          <p:nvPr/>
        </p:nvSpPr>
        <p:spPr>
          <a:xfrm>
            <a:off x="7966509" y="264930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391C72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Page 5</a:t>
            </a:r>
            <a:endParaRPr lang="ko-KR" altLang="en-US" sz="1400" dirty="0">
              <a:solidFill>
                <a:srgbClr val="391C72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45651-390A-4850-AC46-E01752BD0878}"/>
              </a:ext>
            </a:extLst>
          </p:cNvPr>
          <p:cNvCxnSpPr/>
          <p:nvPr/>
        </p:nvCxnSpPr>
        <p:spPr>
          <a:xfrm>
            <a:off x="385947" y="644043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9647D6-3ACB-4923-91ED-43991B2F60EA}"/>
              </a:ext>
            </a:extLst>
          </p:cNvPr>
          <p:cNvSpPr/>
          <p:nvPr/>
        </p:nvSpPr>
        <p:spPr>
          <a:xfrm>
            <a:off x="522659" y="1225684"/>
            <a:ext cx="3473131" cy="4664981"/>
          </a:xfrm>
          <a:prstGeom prst="rect">
            <a:avLst/>
          </a:prstGeom>
          <a:solidFill>
            <a:schemeClr val="bg1"/>
          </a:solidFill>
          <a:ln>
            <a:solidFill>
              <a:srgbClr val="391C72"/>
            </a:solidFill>
          </a:ln>
          <a:effectLst>
            <a:outerShdw blurRad="241300" dist="127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86AA31E-73AB-4184-8DE7-154035C7F666}"/>
              </a:ext>
            </a:extLst>
          </p:cNvPr>
          <p:cNvSpPr/>
          <p:nvPr/>
        </p:nvSpPr>
        <p:spPr>
          <a:xfrm>
            <a:off x="4362203" y="1225683"/>
            <a:ext cx="3473131" cy="4664981"/>
          </a:xfrm>
          <a:prstGeom prst="rect">
            <a:avLst/>
          </a:prstGeom>
          <a:solidFill>
            <a:schemeClr val="bg1"/>
          </a:solidFill>
          <a:ln>
            <a:solidFill>
              <a:srgbClr val="391C72"/>
            </a:solidFill>
          </a:ln>
          <a:effectLst>
            <a:outerShdw blurRad="241300" dist="127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5AA08C-56CC-47DA-82B9-50F8B59C3EDD}"/>
              </a:ext>
            </a:extLst>
          </p:cNvPr>
          <p:cNvSpPr/>
          <p:nvPr/>
        </p:nvSpPr>
        <p:spPr>
          <a:xfrm>
            <a:off x="8201747" y="1225682"/>
            <a:ext cx="3473131" cy="4664981"/>
          </a:xfrm>
          <a:prstGeom prst="rect">
            <a:avLst/>
          </a:prstGeom>
          <a:solidFill>
            <a:schemeClr val="bg1"/>
          </a:solidFill>
          <a:ln>
            <a:solidFill>
              <a:srgbClr val="391C72"/>
            </a:solidFill>
          </a:ln>
          <a:effectLst>
            <a:outerShdw blurRad="241300" dist="12700" sx="101000" sy="101000" algn="ct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7F6DEF-7463-45F6-A7A4-CBAE7FB8B500}"/>
              </a:ext>
            </a:extLst>
          </p:cNvPr>
          <p:cNvSpPr/>
          <p:nvPr/>
        </p:nvSpPr>
        <p:spPr>
          <a:xfrm>
            <a:off x="519890" y="3752993"/>
            <a:ext cx="3478667" cy="2137667"/>
          </a:xfrm>
          <a:prstGeom prst="rect">
            <a:avLst/>
          </a:prstGeom>
          <a:solidFill>
            <a:srgbClr val="391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텍스트를 적어주세요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텍스트를 적어주세요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텍스트를 적어주세요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4E3740-AAA3-4C43-9C1D-3A5AA9272F67}"/>
              </a:ext>
            </a:extLst>
          </p:cNvPr>
          <p:cNvSpPr/>
          <p:nvPr/>
        </p:nvSpPr>
        <p:spPr>
          <a:xfrm>
            <a:off x="4367739" y="1225682"/>
            <a:ext cx="3467595" cy="108000"/>
          </a:xfrm>
          <a:prstGeom prst="rect">
            <a:avLst/>
          </a:prstGeom>
          <a:solidFill>
            <a:srgbClr val="391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511A75-7432-4A11-8A21-BF75D5C10261}"/>
              </a:ext>
            </a:extLst>
          </p:cNvPr>
          <p:cNvSpPr/>
          <p:nvPr/>
        </p:nvSpPr>
        <p:spPr>
          <a:xfrm>
            <a:off x="8204514" y="1224403"/>
            <a:ext cx="3467595" cy="108000"/>
          </a:xfrm>
          <a:prstGeom prst="rect">
            <a:avLst/>
          </a:prstGeom>
          <a:solidFill>
            <a:srgbClr val="391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8D39F4-3DBF-4FAB-A096-3FEEF14C88BF}"/>
              </a:ext>
            </a:extLst>
          </p:cNvPr>
          <p:cNvSpPr/>
          <p:nvPr/>
        </p:nvSpPr>
        <p:spPr>
          <a:xfrm>
            <a:off x="534004" y="1224403"/>
            <a:ext cx="3478667" cy="107988"/>
          </a:xfrm>
          <a:prstGeom prst="rect">
            <a:avLst/>
          </a:prstGeom>
          <a:solidFill>
            <a:srgbClr val="391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6D2023-2A73-497B-AC63-33CB61890302}"/>
              </a:ext>
            </a:extLst>
          </p:cNvPr>
          <p:cNvSpPr/>
          <p:nvPr/>
        </p:nvSpPr>
        <p:spPr>
          <a:xfrm>
            <a:off x="4367739" y="3752993"/>
            <a:ext cx="3478667" cy="2137667"/>
          </a:xfrm>
          <a:prstGeom prst="rect">
            <a:avLst/>
          </a:prstGeom>
          <a:solidFill>
            <a:srgbClr val="391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텍스트를 적어주세요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텍스트를 적어주세요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텍스트를 적어주세요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5827912-5C7D-473C-A556-DC06CD680952}"/>
              </a:ext>
            </a:extLst>
          </p:cNvPr>
          <p:cNvSpPr/>
          <p:nvPr/>
        </p:nvSpPr>
        <p:spPr>
          <a:xfrm>
            <a:off x="8212819" y="3752993"/>
            <a:ext cx="3478667" cy="2137667"/>
          </a:xfrm>
          <a:prstGeom prst="rect">
            <a:avLst/>
          </a:prstGeom>
          <a:solidFill>
            <a:srgbClr val="391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텍스트를 적어주세요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텍스트를 적어주세요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텍스트를 적어주세요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8" name="그래픽 7" descr="클립보드">
            <a:extLst>
              <a:ext uri="{FF2B5EF4-FFF2-40B4-BE49-F238E27FC236}">
                <a16:creationId xmlns:a16="http://schemas.microsoft.com/office/drawing/2014/main" id="{F877B809-3C00-4603-A84B-A2F952EDF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053" y="1692022"/>
            <a:ext cx="1628980" cy="1628980"/>
          </a:xfrm>
          <a:prstGeom prst="rect">
            <a:avLst/>
          </a:prstGeom>
        </p:spPr>
      </p:pic>
      <p:pic>
        <p:nvPicPr>
          <p:cNvPr id="19" name="그래픽 18" descr="전체적으로 선이 그어진 클립보드">
            <a:extLst>
              <a:ext uri="{FF2B5EF4-FFF2-40B4-BE49-F238E27FC236}">
                <a16:creationId xmlns:a16="http://schemas.microsoft.com/office/drawing/2014/main" id="{97A09EB3-D599-4FA9-92D5-2CD82F7EA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81510" y="1692022"/>
            <a:ext cx="1628980" cy="1628980"/>
          </a:xfrm>
          <a:prstGeom prst="rect">
            <a:avLst/>
          </a:prstGeom>
        </p:spPr>
      </p:pic>
      <p:pic>
        <p:nvPicPr>
          <p:cNvPr id="21" name="그래픽 20" descr="클립보드 선택 표시됨">
            <a:extLst>
              <a:ext uri="{FF2B5EF4-FFF2-40B4-BE49-F238E27FC236}">
                <a16:creationId xmlns:a16="http://schemas.microsoft.com/office/drawing/2014/main" id="{FA9BF4EB-B018-4AC0-B17C-741E635DB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3821" y="1692022"/>
            <a:ext cx="1628980" cy="162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08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58A0A9-915C-47CE-9198-8733C22657D1}"/>
              </a:ext>
            </a:extLst>
          </p:cNvPr>
          <p:cNvCxnSpPr/>
          <p:nvPr/>
        </p:nvCxnSpPr>
        <p:spPr>
          <a:xfrm>
            <a:off x="385947" y="67590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1EBBAE-AF84-4690-9005-D6DCE4DB63F8}"/>
              </a:ext>
            </a:extLst>
          </p:cNvPr>
          <p:cNvSpPr txBox="1"/>
          <p:nvPr/>
        </p:nvSpPr>
        <p:spPr>
          <a:xfrm>
            <a:off x="385947" y="264931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2020 1</a:t>
            </a:r>
            <a:r>
              <a:rPr lang="ko-KR" altLang="en-US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학기 </a:t>
            </a:r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 </a:t>
            </a:r>
            <a:r>
              <a:rPr lang="ko-KR" altLang="en-US" sz="1400" dirty="0" err="1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수업명</a:t>
            </a:r>
            <a:endParaRPr lang="ko-KR" altLang="en-US" sz="1400" dirty="0">
              <a:solidFill>
                <a:srgbClr val="391C7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6F0B0-B76C-4AD0-8E94-BEB6705C3638}"/>
              </a:ext>
            </a:extLst>
          </p:cNvPr>
          <p:cNvSpPr txBox="1"/>
          <p:nvPr/>
        </p:nvSpPr>
        <p:spPr>
          <a:xfrm>
            <a:off x="7966509" y="264930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391C72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Page 6</a:t>
            </a:r>
            <a:endParaRPr lang="ko-KR" altLang="en-US" sz="1400" dirty="0">
              <a:solidFill>
                <a:srgbClr val="391C72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45651-390A-4850-AC46-E01752BD0878}"/>
              </a:ext>
            </a:extLst>
          </p:cNvPr>
          <p:cNvCxnSpPr/>
          <p:nvPr/>
        </p:nvCxnSpPr>
        <p:spPr>
          <a:xfrm>
            <a:off x="385947" y="644043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3528B04-D7EC-4BC5-A4ED-66D057E26EF4}"/>
              </a:ext>
            </a:extLst>
          </p:cNvPr>
          <p:cNvSpPr txBox="1"/>
          <p:nvPr/>
        </p:nvSpPr>
        <p:spPr>
          <a:xfrm>
            <a:off x="550504" y="1231924"/>
            <a:ext cx="571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391C7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제목을 적어주세요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D693C9E-AB73-4FB1-91A7-8657610A6746}"/>
              </a:ext>
            </a:extLst>
          </p:cNvPr>
          <p:cNvSpPr/>
          <p:nvPr/>
        </p:nvSpPr>
        <p:spPr>
          <a:xfrm>
            <a:off x="670080" y="2440069"/>
            <a:ext cx="5377912" cy="1658290"/>
          </a:xfrm>
          <a:prstGeom prst="rect">
            <a:avLst/>
          </a:prstGeom>
          <a:solidFill>
            <a:srgbClr val="391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FCC8B1-1B1D-4C2A-B124-579717B50A0C}"/>
              </a:ext>
            </a:extLst>
          </p:cNvPr>
          <p:cNvSpPr/>
          <p:nvPr/>
        </p:nvSpPr>
        <p:spPr>
          <a:xfrm>
            <a:off x="6214063" y="2440069"/>
            <a:ext cx="5377912" cy="1658290"/>
          </a:xfrm>
          <a:prstGeom prst="rect">
            <a:avLst/>
          </a:prstGeom>
          <a:solidFill>
            <a:srgbClr val="603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6968117-DE8E-454C-AC4D-61E46551F42D}"/>
              </a:ext>
            </a:extLst>
          </p:cNvPr>
          <p:cNvSpPr/>
          <p:nvPr/>
        </p:nvSpPr>
        <p:spPr>
          <a:xfrm>
            <a:off x="614009" y="4352256"/>
            <a:ext cx="5377912" cy="1658290"/>
          </a:xfrm>
          <a:prstGeom prst="rect">
            <a:avLst/>
          </a:prstGeom>
          <a:solidFill>
            <a:srgbClr val="8E6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50CA08-B541-4134-80E3-886FC53DC7B2}"/>
              </a:ext>
            </a:extLst>
          </p:cNvPr>
          <p:cNvSpPr/>
          <p:nvPr/>
        </p:nvSpPr>
        <p:spPr>
          <a:xfrm>
            <a:off x="6214063" y="4352256"/>
            <a:ext cx="5377912" cy="165829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FECC5C9-1D07-4B2A-A16E-EA8ED0F0707B}"/>
              </a:ext>
            </a:extLst>
          </p:cNvPr>
          <p:cNvCxnSpPr>
            <a:cxnSpLocks/>
          </p:cNvCxnSpPr>
          <p:nvPr/>
        </p:nvCxnSpPr>
        <p:spPr>
          <a:xfrm>
            <a:off x="660503" y="2107770"/>
            <a:ext cx="408879" cy="0"/>
          </a:xfrm>
          <a:prstGeom prst="line">
            <a:avLst/>
          </a:prstGeom>
          <a:ln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래픽 23" descr="서적">
            <a:extLst>
              <a:ext uri="{FF2B5EF4-FFF2-40B4-BE49-F238E27FC236}">
                <a16:creationId xmlns:a16="http://schemas.microsoft.com/office/drawing/2014/main" id="{816EB4BE-C16B-4C0B-95A8-48C5F461C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080" y="4780892"/>
            <a:ext cx="914400" cy="914400"/>
          </a:xfrm>
          <a:prstGeom prst="rect">
            <a:avLst/>
          </a:prstGeom>
        </p:spPr>
      </p:pic>
      <p:pic>
        <p:nvPicPr>
          <p:cNvPr id="26" name="그래픽 25" descr="서적">
            <a:extLst>
              <a:ext uri="{FF2B5EF4-FFF2-40B4-BE49-F238E27FC236}">
                <a16:creationId xmlns:a16="http://schemas.microsoft.com/office/drawing/2014/main" id="{14908B8A-AF1B-4F57-8A51-375F4AECC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0080" y="2836718"/>
            <a:ext cx="914400" cy="914400"/>
          </a:xfrm>
          <a:prstGeom prst="rect">
            <a:avLst/>
          </a:prstGeom>
        </p:spPr>
      </p:pic>
      <p:pic>
        <p:nvPicPr>
          <p:cNvPr id="28" name="그래픽 27" descr="선반 위의 책">
            <a:extLst>
              <a:ext uri="{FF2B5EF4-FFF2-40B4-BE49-F238E27FC236}">
                <a16:creationId xmlns:a16="http://schemas.microsoft.com/office/drawing/2014/main" id="{832B4E04-5F7A-4CBB-AD3B-7EECECBC28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1756" y="4724201"/>
            <a:ext cx="914400" cy="914400"/>
          </a:xfrm>
          <a:prstGeom prst="rect">
            <a:avLst/>
          </a:prstGeom>
        </p:spPr>
      </p:pic>
      <p:pic>
        <p:nvPicPr>
          <p:cNvPr id="30" name="그래픽 29" descr="선반 위의 책">
            <a:extLst>
              <a:ext uri="{FF2B5EF4-FFF2-40B4-BE49-F238E27FC236}">
                <a16:creationId xmlns:a16="http://schemas.microsoft.com/office/drawing/2014/main" id="{1D3E4B13-A4EB-422B-8A17-D271579CD4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1756" y="2844442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C010FB3-85CF-4E20-8E79-F3AEE1B4E9FE}"/>
              </a:ext>
            </a:extLst>
          </p:cNvPr>
          <p:cNvSpPr txBox="1"/>
          <p:nvPr/>
        </p:nvSpPr>
        <p:spPr>
          <a:xfrm>
            <a:off x="2305719" y="2836718"/>
            <a:ext cx="339765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텍스트를 적어주세요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텍스트를 적어주세요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ADBF7F-47B8-40E4-9C73-105F35C1B7FA}"/>
              </a:ext>
            </a:extLst>
          </p:cNvPr>
          <p:cNvSpPr txBox="1"/>
          <p:nvPr/>
        </p:nvSpPr>
        <p:spPr>
          <a:xfrm>
            <a:off x="7966509" y="2824861"/>
            <a:ext cx="339765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텍스트를 적어주세요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텍스트를 적어주세요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68AB7-1459-462D-B87C-8F4A50D5E800}"/>
              </a:ext>
            </a:extLst>
          </p:cNvPr>
          <p:cNvSpPr txBox="1"/>
          <p:nvPr/>
        </p:nvSpPr>
        <p:spPr>
          <a:xfrm>
            <a:off x="2305719" y="4749896"/>
            <a:ext cx="339765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텍스트를 적어주세요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텍스트를 적어주세요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6082C4-12EF-4C8C-B7C0-AE5CFBBE5788}"/>
              </a:ext>
            </a:extLst>
          </p:cNvPr>
          <p:cNvSpPr txBox="1"/>
          <p:nvPr/>
        </p:nvSpPr>
        <p:spPr>
          <a:xfrm>
            <a:off x="7966509" y="4734397"/>
            <a:ext cx="3397657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텍스트를 적어주세요</a:t>
            </a:r>
            <a:endParaRPr lang="en-US" altLang="ko-KR" dirty="0">
              <a:solidFill>
                <a:srgbClr val="391C7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텍스트를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134119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C4DACAA-7F5A-488B-B8F8-583597E1C682}"/>
              </a:ext>
            </a:extLst>
          </p:cNvPr>
          <p:cNvGrpSpPr/>
          <p:nvPr/>
        </p:nvGrpSpPr>
        <p:grpSpPr>
          <a:xfrm>
            <a:off x="1401113" y="1119767"/>
            <a:ext cx="9475943" cy="3992295"/>
            <a:chOff x="1401113" y="1460729"/>
            <a:chExt cx="9475943" cy="3992295"/>
          </a:xfrm>
        </p:grpSpPr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1BDFF5F-887B-4AF4-9B9B-91AB7D04B229}"/>
                </a:ext>
              </a:extLst>
            </p:cNvPr>
            <p:cNvSpPr/>
            <p:nvPr/>
          </p:nvSpPr>
          <p:spPr>
            <a:xfrm>
              <a:off x="1401113" y="1460729"/>
              <a:ext cx="3992295" cy="39922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81A072E-0AC9-4971-A3F6-1CAC5921B87D}"/>
                </a:ext>
              </a:extLst>
            </p:cNvPr>
            <p:cNvSpPr/>
            <p:nvPr/>
          </p:nvSpPr>
          <p:spPr>
            <a:xfrm>
              <a:off x="4099852" y="1460729"/>
              <a:ext cx="3992295" cy="39922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2B24F172-A1D2-4387-9EEF-E4EB389BDB82}"/>
                </a:ext>
              </a:extLst>
            </p:cNvPr>
            <p:cNvSpPr/>
            <p:nvPr/>
          </p:nvSpPr>
          <p:spPr>
            <a:xfrm>
              <a:off x="6884761" y="1460729"/>
              <a:ext cx="3992295" cy="39922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58A0A9-915C-47CE-9198-8733C22657D1}"/>
              </a:ext>
            </a:extLst>
          </p:cNvPr>
          <p:cNvCxnSpPr/>
          <p:nvPr/>
        </p:nvCxnSpPr>
        <p:spPr>
          <a:xfrm>
            <a:off x="385947" y="67590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1EBBAE-AF84-4690-9005-D6DCE4DB63F8}"/>
              </a:ext>
            </a:extLst>
          </p:cNvPr>
          <p:cNvSpPr txBox="1"/>
          <p:nvPr/>
        </p:nvSpPr>
        <p:spPr>
          <a:xfrm>
            <a:off x="385947" y="264931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2020 1</a:t>
            </a:r>
            <a:r>
              <a:rPr lang="ko-KR" altLang="en-US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학기 </a:t>
            </a:r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 </a:t>
            </a:r>
            <a:r>
              <a:rPr lang="ko-KR" altLang="en-US" sz="1400" dirty="0" err="1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수업명</a:t>
            </a:r>
            <a:endParaRPr lang="ko-KR" altLang="en-US" sz="1400" dirty="0">
              <a:solidFill>
                <a:srgbClr val="391C7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6F0B0-B76C-4AD0-8E94-BEB6705C3638}"/>
              </a:ext>
            </a:extLst>
          </p:cNvPr>
          <p:cNvSpPr txBox="1"/>
          <p:nvPr/>
        </p:nvSpPr>
        <p:spPr>
          <a:xfrm>
            <a:off x="7966509" y="264930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391C72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Page 7</a:t>
            </a:r>
            <a:endParaRPr lang="ko-KR" altLang="en-US" sz="1400" dirty="0">
              <a:solidFill>
                <a:srgbClr val="391C72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45651-390A-4850-AC46-E01752BD0878}"/>
              </a:ext>
            </a:extLst>
          </p:cNvPr>
          <p:cNvCxnSpPr/>
          <p:nvPr/>
        </p:nvCxnSpPr>
        <p:spPr>
          <a:xfrm>
            <a:off x="385947" y="644043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F425A8D1-0751-4CB9-91D8-99F0A77397BD}"/>
              </a:ext>
            </a:extLst>
          </p:cNvPr>
          <p:cNvSpPr/>
          <p:nvPr/>
        </p:nvSpPr>
        <p:spPr>
          <a:xfrm>
            <a:off x="1682114" y="1397648"/>
            <a:ext cx="3430292" cy="3430292"/>
          </a:xfrm>
          <a:prstGeom prst="ellipse">
            <a:avLst/>
          </a:prstGeom>
          <a:solidFill>
            <a:srgbClr val="391C72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CONTENTS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A919C87-4CA1-4CAD-9E16-C731436D37E8}"/>
              </a:ext>
            </a:extLst>
          </p:cNvPr>
          <p:cNvSpPr/>
          <p:nvPr/>
        </p:nvSpPr>
        <p:spPr>
          <a:xfrm>
            <a:off x="4383438" y="1400015"/>
            <a:ext cx="3430292" cy="3430292"/>
          </a:xfrm>
          <a:prstGeom prst="ellipse">
            <a:avLst/>
          </a:prstGeom>
          <a:solidFill>
            <a:srgbClr val="391C72">
              <a:alpha val="5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CONTENTS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67B9E3E-283F-4657-AE01-951E26DEF1D9}"/>
              </a:ext>
            </a:extLst>
          </p:cNvPr>
          <p:cNvSpPr/>
          <p:nvPr/>
        </p:nvSpPr>
        <p:spPr>
          <a:xfrm>
            <a:off x="7165763" y="1400015"/>
            <a:ext cx="3430292" cy="3430292"/>
          </a:xfrm>
          <a:prstGeom prst="ellipse">
            <a:avLst/>
          </a:prstGeom>
          <a:solidFill>
            <a:srgbClr val="391C7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CONTENTS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1E6BD-D255-4E76-B5D5-A7663BEA8DDC}"/>
              </a:ext>
            </a:extLst>
          </p:cNvPr>
          <p:cNvSpPr txBox="1"/>
          <p:nvPr/>
        </p:nvSpPr>
        <p:spPr>
          <a:xfrm>
            <a:off x="2268467" y="5299257"/>
            <a:ext cx="22575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내용을 적어주세요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내용을 적어주세요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C28D8-FF93-4429-9BA6-4A2EC2F82FBC}"/>
              </a:ext>
            </a:extLst>
          </p:cNvPr>
          <p:cNvSpPr txBox="1"/>
          <p:nvPr/>
        </p:nvSpPr>
        <p:spPr>
          <a:xfrm>
            <a:off x="4967207" y="5299257"/>
            <a:ext cx="22575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내용을 적어주세요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내용을 적어주세요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371A20-6607-4EEF-AB01-9B90135A2F89}"/>
              </a:ext>
            </a:extLst>
          </p:cNvPr>
          <p:cNvSpPr txBox="1"/>
          <p:nvPr/>
        </p:nvSpPr>
        <p:spPr>
          <a:xfrm>
            <a:off x="7752115" y="5299256"/>
            <a:ext cx="22575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내용을 적어주세요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내용을 적어주세요</a:t>
            </a:r>
          </a:p>
        </p:txBody>
      </p:sp>
    </p:spTree>
    <p:extLst>
      <p:ext uri="{BB962C8B-B14F-4D97-AF65-F5344CB8AC3E}">
        <p14:creationId xmlns:p14="http://schemas.microsoft.com/office/powerpoint/2010/main" val="1160113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1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순서도: 수행의 시작/종료 13">
            <a:extLst>
              <a:ext uri="{FF2B5EF4-FFF2-40B4-BE49-F238E27FC236}">
                <a16:creationId xmlns:a16="http://schemas.microsoft.com/office/drawing/2014/main" id="{4BA5DA63-A71B-4B05-A560-3A5276F1F9C1}"/>
              </a:ext>
            </a:extLst>
          </p:cNvPr>
          <p:cNvSpPr/>
          <p:nvPr/>
        </p:nvSpPr>
        <p:spPr>
          <a:xfrm rot="19797344">
            <a:off x="5145575" y="112698"/>
            <a:ext cx="6103974" cy="2014312"/>
          </a:xfrm>
          <a:prstGeom prst="flowChartTerminator">
            <a:avLst/>
          </a:prstGeom>
          <a:gradFill flip="none" rotWithShape="1">
            <a:gsLst>
              <a:gs pos="0">
                <a:srgbClr val="391C72">
                  <a:shade val="30000"/>
                  <a:satMod val="115000"/>
                </a:srgbClr>
              </a:gs>
              <a:gs pos="50000">
                <a:srgbClr val="391C72">
                  <a:shade val="67500"/>
                  <a:satMod val="115000"/>
                </a:srgbClr>
              </a:gs>
              <a:gs pos="100000">
                <a:srgbClr val="391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순서도: 수행의 시작/종료 14">
            <a:extLst>
              <a:ext uri="{FF2B5EF4-FFF2-40B4-BE49-F238E27FC236}">
                <a16:creationId xmlns:a16="http://schemas.microsoft.com/office/drawing/2014/main" id="{8A36CDF2-8430-46BC-B244-FFCB45ADFCCC}"/>
              </a:ext>
            </a:extLst>
          </p:cNvPr>
          <p:cNvSpPr/>
          <p:nvPr/>
        </p:nvSpPr>
        <p:spPr>
          <a:xfrm rot="19797344">
            <a:off x="2957766" y="2997039"/>
            <a:ext cx="11499826" cy="3814135"/>
          </a:xfrm>
          <a:prstGeom prst="flowChartTerminator">
            <a:avLst/>
          </a:prstGeom>
          <a:gradFill flip="none" rotWithShape="1">
            <a:gsLst>
              <a:gs pos="0">
                <a:srgbClr val="391C72">
                  <a:shade val="30000"/>
                  <a:satMod val="115000"/>
                </a:srgbClr>
              </a:gs>
              <a:gs pos="50000">
                <a:srgbClr val="391C72">
                  <a:shade val="67500"/>
                  <a:satMod val="115000"/>
                </a:srgbClr>
              </a:gs>
              <a:gs pos="100000">
                <a:srgbClr val="391C72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58A0A9-915C-47CE-9198-8733C22657D1}"/>
              </a:ext>
            </a:extLst>
          </p:cNvPr>
          <p:cNvCxnSpPr/>
          <p:nvPr/>
        </p:nvCxnSpPr>
        <p:spPr>
          <a:xfrm>
            <a:off x="385947" y="675908"/>
            <a:ext cx="11420106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1EBBAE-AF84-4690-9005-D6DCE4DB63F8}"/>
              </a:ext>
            </a:extLst>
          </p:cNvPr>
          <p:cNvSpPr txBox="1"/>
          <p:nvPr/>
        </p:nvSpPr>
        <p:spPr>
          <a:xfrm>
            <a:off x="385947" y="264931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2020 1</a:t>
            </a:r>
            <a:r>
              <a:rPr lang="ko-KR" altLang="en-US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학기 </a:t>
            </a:r>
            <a:r>
              <a: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 </a:t>
            </a:r>
            <a:r>
              <a:rPr lang="ko-KR" altLang="en-US" sz="1400" dirty="0" err="1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수업명</a:t>
            </a:r>
            <a:endParaRPr lang="ko-KR" altLang="en-US" sz="1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2507D04-5488-455F-A453-0BD07B7A8FAA}"/>
              </a:ext>
            </a:extLst>
          </p:cNvPr>
          <p:cNvGrpSpPr/>
          <p:nvPr/>
        </p:nvGrpSpPr>
        <p:grpSpPr>
          <a:xfrm>
            <a:off x="8115300" y="5103255"/>
            <a:ext cx="4214659" cy="1403655"/>
            <a:chOff x="385948" y="4948989"/>
            <a:chExt cx="4979953" cy="1403655"/>
          </a:xfrm>
        </p:grpSpPr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382C7CB1-6CD5-49E3-AAB0-D1800B39F609}"/>
                </a:ext>
              </a:extLst>
            </p:cNvPr>
            <p:cNvSpPr/>
            <p:nvPr/>
          </p:nvSpPr>
          <p:spPr>
            <a:xfrm>
              <a:off x="385948" y="4948989"/>
              <a:ext cx="4532562" cy="1403655"/>
            </a:xfrm>
            <a:prstGeom prst="frame">
              <a:avLst>
                <a:gd name="adj1" fmla="val 0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   프로젝트  </a:t>
              </a:r>
              <a:endParaRPr lang="en-US" altLang="ko-KR" sz="1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   팀      </a:t>
              </a:r>
              <a:endParaRPr lang="en-US" altLang="ko-KR" sz="1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    팀원   </a:t>
              </a:r>
              <a:endParaRPr lang="ko-KR" altLang="en-US" sz="1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4E2A40-036C-4AF7-998C-53A8C616D548}"/>
                </a:ext>
              </a:extLst>
            </p:cNvPr>
            <p:cNvSpPr txBox="1"/>
            <p:nvPr/>
          </p:nvSpPr>
          <p:spPr>
            <a:xfrm>
              <a:off x="1881556" y="5192613"/>
              <a:ext cx="3484345" cy="91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ko-KR" sz="1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Forever Young</a:t>
              </a:r>
            </a:p>
            <a:p>
              <a:pPr>
                <a:lnSpc>
                  <a:spcPct val="130000"/>
                </a:lnSpc>
              </a:pPr>
              <a:r>
                <a:rPr lang="ko-KR" altLang="en-US" sz="1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영</a:t>
              </a:r>
              <a:endParaRPr lang="en-US" altLang="ko-KR" sz="1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  <a:p>
              <a:pPr>
                <a:lnSpc>
                  <a:spcPct val="130000"/>
                </a:lnSpc>
              </a:pPr>
              <a:r>
                <a:rPr lang="ko-KR" altLang="en-US" sz="14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김영영</a:t>
              </a:r>
              <a:r>
                <a:rPr lang="ko-KR" altLang="en-US" sz="1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</a:t>
              </a:r>
              <a:r>
                <a:rPr lang="ko-KR" altLang="en-US" sz="14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김공공</a:t>
              </a:r>
              <a:r>
                <a:rPr lang="ko-KR" altLang="en-US" sz="1400" dirty="0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 김제로 </a:t>
              </a:r>
              <a:r>
                <a:rPr lang="ko-KR" altLang="en-US" sz="1400" dirty="0" err="1">
                  <a:solidFill>
                    <a:schemeClr val="bg1"/>
                  </a:solidFill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김빵빵</a:t>
              </a:r>
              <a:endParaRPr lang="ko-KR" altLang="en-US" sz="1400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8B035C9-5DBD-47A4-93CC-022AE4F74618}"/>
              </a:ext>
            </a:extLst>
          </p:cNvPr>
          <p:cNvSpPr txBox="1"/>
          <p:nvPr/>
        </p:nvSpPr>
        <p:spPr>
          <a:xfrm>
            <a:off x="385947" y="1782395"/>
            <a:ext cx="6403473" cy="1646605"/>
          </a:xfrm>
          <a:prstGeom prst="rect">
            <a:avLst/>
          </a:prstGeom>
          <a:noFill/>
          <a:ln>
            <a:noFill/>
          </a:ln>
          <a:effectLst>
            <a:outerShdw dist="88900" dir="2340000" algn="tl" rotWithShape="0">
              <a:schemeClr val="tx1">
                <a:alpha val="92000"/>
              </a:scheme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  <a:endParaRPr lang="en-US" altLang="ko-KR" sz="4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질문 </a:t>
            </a:r>
            <a:r>
              <a:rPr lang="ko-KR" altLang="en-US" sz="40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있으신가요</a:t>
            </a:r>
            <a:r>
              <a:rPr lang="en-US" altLang="ko-KR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4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919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258A0A9-915C-47CE-9198-8733C22657D1}"/>
              </a:ext>
            </a:extLst>
          </p:cNvPr>
          <p:cNvCxnSpPr/>
          <p:nvPr/>
        </p:nvCxnSpPr>
        <p:spPr>
          <a:xfrm>
            <a:off x="385947" y="67590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D1EBBAE-AF84-4690-9005-D6DCE4DB63F8}"/>
              </a:ext>
            </a:extLst>
          </p:cNvPr>
          <p:cNvSpPr txBox="1"/>
          <p:nvPr/>
        </p:nvSpPr>
        <p:spPr>
          <a:xfrm>
            <a:off x="385947" y="264931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2020 1</a:t>
            </a:r>
            <a:r>
              <a:rPr lang="ko-KR" altLang="en-US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학기 </a:t>
            </a:r>
            <a:r>
              <a:rPr lang="en-US" altLang="ko-KR" sz="1400" dirty="0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| </a:t>
            </a:r>
            <a:r>
              <a:rPr lang="ko-KR" altLang="en-US" sz="1400" dirty="0" err="1">
                <a:solidFill>
                  <a:srgbClr val="391C72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수업명</a:t>
            </a:r>
            <a:endParaRPr lang="ko-KR" altLang="en-US" sz="1400" dirty="0">
              <a:solidFill>
                <a:srgbClr val="391C72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16F0B0-B76C-4AD0-8E94-BEB6705C3638}"/>
              </a:ext>
            </a:extLst>
          </p:cNvPr>
          <p:cNvSpPr txBox="1"/>
          <p:nvPr/>
        </p:nvSpPr>
        <p:spPr>
          <a:xfrm>
            <a:off x="7966509" y="264930"/>
            <a:ext cx="383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rgbClr val="391C72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Page 7</a:t>
            </a:r>
            <a:endParaRPr lang="ko-KR" altLang="en-US" sz="1400" dirty="0">
              <a:solidFill>
                <a:srgbClr val="391C72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8045651-390A-4850-AC46-E01752BD0878}"/>
              </a:ext>
            </a:extLst>
          </p:cNvPr>
          <p:cNvCxnSpPr/>
          <p:nvPr/>
        </p:nvCxnSpPr>
        <p:spPr>
          <a:xfrm>
            <a:off x="385947" y="6440438"/>
            <a:ext cx="11420106" cy="0"/>
          </a:xfrm>
          <a:prstGeom prst="line">
            <a:avLst/>
          </a:prstGeom>
          <a:ln w="19050">
            <a:solidFill>
              <a:srgbClr val="391C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B95B20-4841-4CA4-A9B4-9766B4C8451B}"/>
              </a:ext>
            </a:extLst>
          </p:cNvPr>
          <p:cNvSpPr txBox="1"/>
          <p:nvPr/>
        </p:nvSpPr>
        <p:spPr>
          <a:xfrm>
            <a:off x="385947" y="1400214"/>
            <a:ext cx="1100317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사용한 폰트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1) G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마켓 </a:t>
            </a:r>
            <a:r>
              <a:rPr lang="ko-KR" altLang="en-US" sz="1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산스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TTF Bold, Medium, Light</a:t>
            </a: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사용한 색상 팔레트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무단 배포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재가공 후 배포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상업적 용도로 사용 모두 금지합니다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 과제 용도 및 수업용으로만 사용해주세요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PPT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마음에 드셨다면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forever young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블로그 이웃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서로이웃 추가하시고 자료 받아보세요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10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일에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정도의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PPT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업로드를 목표로 하고 있어요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앞으로도 좋은 자료 많이 공유하도록 하겠습니다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sym typeface="Wingdings" panose="05000000000000000000" pitchFamily="2" charset="2"/>
              </a:rPr>
              <a:t> 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C3D6E45-4F63-48C5-83FC-B629AAF98700}"/>
              </a:ext>
            </a:extLst>
          </p:cNvPr>
          <p:cNvSpPr/>
          <p:nvPr/>
        </p:nvSpPr>
        <p:spPr>
          <a:xfrm>
            <a:off x="938134" y="3181176"/>
            <a:ext cx="812800" cy="812800"/>
          </a:xfrm>
          <a:prstGeom prst="ellipse">
            <a:avLst/>
          </a:prstGeom>
          <a:solidFill>
            <a:srgbClr val="391C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2F8EBD-2861-4485-B5CB-38E36F7DD872}"/>
              </a:ext>
            </a:extLst>
          </p:cNvPr>
          <p:cNvSpPr/>
          <p:nvPr/>
        </p:nvSpPr>
        <p:spPr>
          <a:xfrm>
            <a:off x="1940769" y="3173874"/>
            <a:ext cx="812800" cy="812800"/>
          </a:xfrm>
          <a:prstGeom prst="ellipse">
            <a:avLst/>
          </a:prstGeom>
          <a:solidFill>
            <a:srgbClr val="603B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CB1CD7C-8A03-41E1-BE88-5BC7DDBA21AB}"/>
              </a:ext>
            </a:extLst>
          </p:cNvPr>
          <p:cNvSpPr/>
          <p:nvPr/>
        </p:nvSpPr>
        <p:spPr>
          <a:xfrm>
            <a:off x="2943404" y="3181176"/>
            <a:ext cx="812800" cy="812800"/>
          </a:xfrm>
          <a:prstGeom prst="ellipse">
            <a:avLst/>
          </a:prstGeom>
          <a:solidFill>
            <a:srgbClr val="8E68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61701F-143A-4515-9D0C-537F7C84688B}"/>
              </a:ext>
            </a:extLst>
          </p:cNvPr>
          <p:cNvSpPr/>
          <p:nvPr/>
        </p:nvSpPr>
        <p:spPr>
          <a:xfrm>
            <a:off x="3946039" y="3181176"/>
            <a:ext cx="812800" cy="812800"/>
          </a:xfrm>
          <a:prstGeom prst="ellipse">
            <a:avLst/>
          </a:prstGeom>
          <a:solidFill>
            <a:srgbClr val="E5B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C0130E5-3B04-403B-8AB1-AD283B2E68C3}"/>
              </a:ext>
            </a:extLst>
          </p:cNvPr>
          <p:cNvSpPr/>
          <p:nvPr/>
        </p:nvSpPr>
        <p:spPr>
          <a:xfrm>
            <a:off x="4952699" y="3173874"/>
            <a:ext cx="812800" cy="8128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92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297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G마켓 산스 TTF Bold</vt:lpstr>
      <vt:lpstr>G마켓 산스 TTF Light</vt:lpstr>
      <vt:lpstr>G마켓 산스 TTF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admin</cp:lastModifiedBy>
  <cp:revision>25</cp:revision>
  <dcterms:created xsi:type="dcterms:W3CDTF">2020-04-27T13:44:41Z</dcterms:created>
  <dcterms:modified xsi:type="dcterms:W3CDTF">2024-10-25T06:44:30Z</dcterms:modified>
</cp:coreProperties>
</file>