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NIXGONFONTS-L V2.0" panose="020B0600000101010101" charset="-127"/>
      <p:regular r:id="rId7"/>
    </p:embeddedFont>
    <p:embeddedFont>
      <p:font typeface="NIXGONFONTS-M V2.0" panose="020B0600000101010101" charset="-127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14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9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3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1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8.png"/><Relationship Id="rId5" Type="http://schemas.openxmlformats.org/officeDocument/2006/relationships/image" Target="../media/image63.png"/><Relationship Id="rId15" Type="http://schemas.openxmlformats.org/officeDocument/2006/relationships/image" Target="../media/image72.pn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67.png"/><Relationship Id="rId1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42000" cy="6172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0"/>
            <a:ext cx="10782300" cy="6172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59500"/>
            <a:ext cx="18288000" cy="414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8700" y="0"/>
            <a:ext cx="2019300" cy="6172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3200" y="1714500"/>
            <a:ext cx="15341600" cy="7073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3365500" cy="3365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09700" y="152400"/>
            <a:ext cx="4178300" cy="2857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3300" y="1320800"/>
            <a:ext cx="952500" cy="17018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9000" y="5321300"/>
            <a:ext cx="1282700" cy="1282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8100" y="5753100"/>
            <a:ext cx="419100" cy="4191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976600" y="6515100"/>
            <a:ext cx="1612900" cy="1612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370300" y="7251700"/>
            <a:ext cx="812800" cy="2159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54400" y="6832600"/>
            <a:ext cx="11379200" cy="8636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4013200" y="6985000"/>
            <a:ext cx="102489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3000" b="0" i="0" u="none" strike="noStrike" spc="200">
                <a:solidFill>
                  <a:srgbClr val="504D4D"/>
                </a:solidFill>
                <a:ea typeface="NIXGONFONTS-L V2.0"/>
              </a:rPr>
              <a:t>내</a:t>
            </a:r>
            <a:r>
              <a:rPr lang="en-US" sz="3000" b="0" i="0" u="none" strike="noStrike" spc="200">
                <a:solidFill>
                  <a:srgbClr val="504D4D"/>
                </a:solidFill>
                <a:latin typeface="NIXGONFONTS-L V2.0"/>
              </a:rPr>
              <a:t> </a:t>
            </a:r>
            <a:r>
              <a:rPr lang="ko-KR" sz="3000" b="0" i="0" u="none" strike="noStrike" spc="200">
                <a:solidFill>
                  <a:srgbClr val="504D4D"/>
                </a:solidFill>
                <a:ea typeface="NIXGONFONTS-L V2.0"/>
              </a:rPr>
              <a:t>마음대로</a:t>
            </a:r>
            <a:r>
              <a:rPr lang="en-US" sz="3000" b="0" i="0" u="none" strike="noStrike" spc="200">
                <a:solidFill>
                  <a:srgbClr val="504D4D"/>
                </a:solidFill>
                <a:latin typeface="NIXGONFONTS-L V2.0"/>
              </a:rPr>
              <a:t> </a:t>
            </a:r>
            <a:r>
              <a:rPr lang="ko-KR" sz="3000" b="0" i="0" u="none" strike="noStrike" spc="200">
                <a:solidFill>
                  <a:srgbClr val="504D4D"/>
                </a:solidFill>
                <a:ea typeface="NIXGONFONTS-L V2.0"/>
              </a:rPr>
              <a:t>넣고</a:t>
            </a:r>
            <a:r>
              <a:rPr lang="en-US" sz="3000" b="0" i="0" u="none" strike="noStrike" spc="200">
                <a:solidFill>
                  <a:srgbClr val="504D4D"/>
                </a:solidFill>
                <a:latin typeface="NIXGONFONTS-L V2.0"/>
              </a:rPr>
              <a:t> </a:t>
            </a:r>
            <a:r>
              <a:rPr lang="ko-KR" sz="3000" b="0" i="0" u="none" strike="noStrike" spc="200">
                <a:solidFill>
                  <a:srgbClr val="504D4D"/>
                </a:solidFill>
                <a:ea typeface="NIXGONFONTS-L V2.0"/>
              </a:rPr>
              <a:t>쓰는</a:t>
            </a:r>
            <a:r>
              <a:rPr lang="en-US" sz="3000" b="0" i="0" u="none" strike="noStrike" spc="200">
                <a:solidFill>
                  <a:srgbClr val="504D4D"/>
                </a:solidFill>
                <a:latin typeface="NIXGONFONTS-L V2.0"/>
              </a:rPr>
              <a:t>, </a:t>
            </a:r>
            <a:r>
              <a:rPr lang="ko-KR" sz="3000" b="0" i="0" u="none" strike="noStrike" spc="200">
                <a:solidFill>
                  <a:srgbClr val="504D4D"/>
                </a:solidFill>
                <a:ea typeface="NIXGONFONTS-L V2.0"/>
              </a:rPr>
              <a:t>배경</a:t>
            </a:r>
            <a:r>
              <a:rPr lang="en-US" sz="3000" b="0" i="0" u="none" strike="noStrike" spc="200">
                <a:solidFill>
                  <a:srgbClr val="504D4D"/>
                </a:solidFill>
                <a:latin typeface="NIXGONFONTS-L V2.0"/>
              </a:rPr>
              <a:t> </a:t>
            </a:r>
            <a:r>
              <a:rPr lang="ko-KR" sz="3000" b="0" i="0" u="none" strike="noStrike" spc="200">
                <a:solidFill>
                  <a:srgbClr val="504D4D"/>
                </a:solidFill>
                <a:ea typeface="NIXGONFONTS-L V2.0"/>
              </a:rPr>
              <a:t>위에서</a:t>
            </a:r>
            <a:r>
              <a:rPr lang="en-US" sz="3000" b="0" i="0" u="none" strike="noStrike" spc="200">
                <a:solidFill>
                  <a:srgbClr val="504D4D"/>
                </a:solidFill>
                <a:latin typeface="NIXGONFONTS-L V2.0"/>
              </a:rPr>
              <a:t> </a:t>
            </a:r>
            <a:r>
              <a:rPr lang="ko-KR" sz="3000" b="0" i="0" u="none" strike="noStrike" spc="200">
                <a:solidFill>
                  <a:srgbClr val="504D4D"/>
                </a:solidFill>
                <a:ea typeface="NIXGONFONTS-L V2.0"/>
              </a:rPr>
              <a:t>자유로운</a:t>
            </a:r>
            <a:r>
              <a:rPr lang="en-US" sz="3000" b="0" i="0" u="none" strike="noStrike" spc="200">
                <a:solidFill>
                  <a:srgbClr val="504D4D"/>
                </a:solidFill>
                <a:latin typeface="NIXGONFONTS-L V2.0"/>
              </a:rPr>
              <a:t> </a:t>
            </a:r>
            <a:r>
              <a:rPr lang="ko-KR" sz="3000" b="0" i="0" u="none" strike="noStrike" spc="200">
                <a:solidFill>
                  <a:srgbClr val="504D4D"/>
                </a:solidFill>
                <a:ea typeface="NIXGONFONTS-L V2.0"/>
              </a:rPr>
              <a:t>프레젠테이션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200400" y="4025900"/>
            <a:ext cx="11874500" cy="2324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ko-KR" sz="13100" b="0" i="0" u="none" strike="noStrike" spc="-900">
                <a:solidFill>
                  <a:srgbClr val="333333"/>
                </a:solidFill>
                <a:ea typeface="NIXGONFONTS-M V2.0"/>
              </a:rPr>
              <a:t>배경</a:t>
            </a:r>
            <a:r>
              <a:rPr lang="en-US" sz="13100" b="0" i="0" u="none" strike="noStrike" spc="-3500">
                <a:solidFill>
                  <a:srgbClr val="333333"/>
                </a:solidFill>
                <a:latin typeface="NIXGONFONTS-L V2.0"/>
              </a:rPr>
              <a:t> </a:t>
            </a:r>
            <a:r>
              <a:rPr lang="ko-KR" sz="13100" b="0" i="0" u="none" strike="noStrike" spc="-500">
                <a:solidFill>
                  <a:srgbClr val="333333"/>
                </a:solidFill>
                <a:ea typeface="NIXGONFONTS-L V2.0"/>
              </a:rPr>
              <a:t>프레젠테이션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400800" y="3124200"/>
            <a:ext cx="54737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4000" b="0" i="0" u="none" strike="noStrike">
                <a:solidFill>
                  <a:srgbClr val="333333"/>
                </a:solidFill>
                <a:highlight>
                  <a:srgbClr val="FFF6D5"/>
                </a:highlight>
                <a:latin typeface="NIXGONFONTS-L V2.0"/>
              </a:rPr>
              <a:t> </a:t>
            </a:r>
            <a:r>
              <a:rPr lang="ko-KR" sz="4000" b="0" i="0" u="none" strike="noStrike">
                <a:solidFill>
                  <a:srgbClr val="333333"/>
                </a:solidFill>
                <a:highlight>
                  <a:srgbClr val="FFF6D5"/>
                </a:highlight>
                <a:ea typeface="NIXGONFONTS-L V2.0"/>
              </a:rPr>
              <a:t>구성도</a:t>
            </a:r>
            <a:r>
              <a:rPr lang="en-US" sz="4000" b="0" i="0" u="none" strike="noStrike">
                <a:solidFill>
                  <a:srgbClr val="333333"/>
                </a:solidFill>
                <a:highlight>
                  <a:srgbClr val="FFF6D5"/>
                </a:highlight>
                <a:latin typeface="NIXGONFONTS-L V2.0"/>
              </a:rPr>
              <a:t> </a:t>
            </a:r>
            <a:r>
              <a:rPr lang="ko-KR" sz="4000" b="0" i="0" u="none" strike="noStrike">
                <a:solidFill>
                  <a:srgbClr val="333333"/>
                </a:solidFill>
                <a:highlight>
                  <a:srgbClr val="FFF6D5"/>
                </a:highlight>
                <a:ea typeface="NIXGONFONTS-L V2.0"/>
              </a:rPr>
              <a:t>내용도</a:t>
            </a:r>
            <a:r>
              <a:rPr lang="en-US" sz="4000" b="0" i="0" u="none" strike="noStrike">
                <a:solidFill>
                  <a:srgbClr val="333333"/>
                </a:solidFill>
                <a:highlight>
                  <a:srgbClr val="FFF6D5"/>
                </a:highlight>
                <a:latin typeface="NIXGONFONTS-L V2.0"/>
              </a:rPr>
              <a:t> </a:t>
            </a:r>
            <a:r>
              <a:rPr lang="ko-KR" sz="4000" b="0" i="0" u="none" strike="noStrike">
                <a:solidFill>
                  <a:srgbClr val="333333"/>
                </a:solidFill>
                <a:highlight>
                  <a:srgbClr val="FFF6D5"/>
                </a:highlight>
                <a:ea typeface="NIXGONFONTS-L V2.0"/>
              </a:rPr>
              <a:t>자유롭게</a:t>
            </a:r>
            <a:r>
              <a:rPr lang="en-US" sz="4000" b="0" i="0" u="none" strike="noStrike">
                <a:solidFill>
                  <a:srgbClr val="333333"/>
                </a:solidFill>
                <a:highlight>
                  <a:srgbClr val="FFF6D5"/>
                </a:highlight>
                <a:latin typeface="NIXGONFONTS-L V2.0"/>
              </a:rPr>
              <a:t>!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42000" cy="6172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0"/>
            <a:ext cx="10934700" cy="6172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59500"/>
            <a:ext cx="18288000" cy="414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4300" y="0"/>
            <a:ext cx="2933700" cy="6172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00" y="533400"/>
            <a:ext cx="17081500" cy="9309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2133600" cy="2133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41700" y="0"/>
            <a:ext cx="2146300" cy="21463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057900" y="1041400"/>
            <a:ext cx="61341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ko-KR" sz="8000" b="0" i="0" u="none" strike="noStrike" spc="-500">
                <a:solidFill>
                  <a:srgbClr val="333333"/>
                </a:solidFill>
                <a:ea typeface="NIXGONFONTS-M V2.0"/>
              </a:rPr>
              <a:t>목차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8800" y="3276600"/>
            <a:ext cx="4394200" cy="2209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8200" y="4584700"/>
            <a:ext cx="3848100" cy="12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0200" y="2844800"/>
            <a:ext cx="863600" cy="8636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587500" y="2933700"/>
            <a:ext cx="9398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en-US" sz="3700" b="0" i="0" u="none" strike="noStrike" spc="-200">
                <a:solidFill>
                  <a:srgbClr val="333333"/>
                </a:solidFill>
                <a:latin typeface="NIXGONFONTS-L V2.0"/>
              </a:rPr>
              <a:t>01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95500" y="3962400"/>
            <a:ext cx="3860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2700" b="0" i="0" u="none" strike="noStrike" spc="-200">
                <a:solidFill>
                  <a:srgbClr val="504D4D"/>
                </a:solidFill>
                <a:ea typeface="NIXGONFONTS-M V2.0"/>
              </a:rPr>
              <a:t>이곳에</a:t>
            </a:r>
            <a:r>
              <a:rPr lang="en-US" sz="2700" b="0" i="0" u="none" strike="noStrike" spc="-2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2700" b="0" i="0" u="none" strike="noStrike" spc="-200">
                <a:solidFill>
                  <a:srgbClr val="504D4D"/>
                </a:solidFill>
                <a:ea typeface="NIXGONFONTS-M V2.0"/>
              </a:rPr>
              <a:t>목차를</a:t>
            </a:r>
            <a:r>
              <a:rPr lang="en-US" sz="2700" b="0" i="0" u="none" strike="noStrike" spc="-2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2700" b="0" i="0" u="none" strike="noStrike" spc="-200">
                <a:solidFill>
                  <a:srgbClr val="504D4D"/>
                </a:solidFill>
                <a:ea typeface="NIXGONFONTS-M V2.0"/>
              </a:rPr>
              <a:t>적어주세요</a:t>
            </a:r>
            <a:r>
              <a:rPr lang="en-US" sz="2700" b="0" i="0" u="none" strike="noStrike" spc="-200">
                <a:solidFill>
                  <a:srgbClr val="504D4D"/>
                </a:solidFill>
                <a:latin typeface="NIXGONFONTS-M V2.0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108200" y="4813300"/>
            <a:ext cx="3835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해당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주제의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상세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내용을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적어주세요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.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3900" y="3276600"/>
            <a:ext cx="4394200" cy="2209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0600" y="4584700"/>
            <a:ext cx="3848100" cy="12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45300" y="2844800"/>
            <a:ext cx="876300" cy="8763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6832600" y="2921000"/>
            <a:ext cx="8763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en-US" sz="3700" b="0" i="0" u="none" strike="noStrike" spc="-200">
                <a:solidFill>
                  <a:srgbClr val="333333"/>
                </a:solidFill>
                <a:latin typeface="NIXGONFONTS-L V2.0"/>
              </a:rPr>
              <a:t>02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327900" y="3962400"/>
            <a:ext cx="3860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2700" b="0" i="0" u="none" strike="noStrike" spc="-200">
                <a:solidFill>
                  <a:srgbClr val="504D4D"/>
                </a:solidFill>
                <a:ea typeface="NIXGONFONTS-M V2.0"/>
              </a:rPr>
              <a:t>이곳에</a:t>
            </a:r>
            <a:r>
              <a:rPr lang="en-US" sz="2700" b="0" i="0" u="none" strike="noStrike" spc="-2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2700" b="0" i="0" u="none" strike="noStrike" spc="-200">
                <a:solidFill>
                  <a:srgbClr val="504D4D"/>
                </a:solidFill>
                <a:ea typeface="NIXGONFONTS-M V2.0"/>
              </a:rPr>
              <a:t>목차를</a:t>
            </a:r>
            <a:r>
              <a:rPr lang="en-US" sz="2700" b="0" i="0" u="none" strike="noStrike" spc="-2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2700" b="0" i="0" u="none" strike="noStrike" spc="-200">
                <a:solidFill>
                  <a:srgbClr val="504D4D"/>
                </a:solidFill>
                <a:ea typeface="NIXGONFONTS-M V2.0"/>
              </a:rPr>
              <a:t>적어주세요</a:t>
            </a:r>
            <a:r>
              <a:rPr lang="en-US" sz="2700" b="0" i="0" u="none" strike="noStrike" spc="-200">
                <a:solidFill>
                  <a:srgbClr val="504D4D"/>
                </a:solidFill>
                <a:latin typeface="NIXGONFONTS-M V2.0"/>
              </a:rPr>
              <a:t>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340600" y="4813300"/>
            <a:ext cx="3835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해당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주제의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상세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내용을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적어주세요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.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93600" y="3276600"/>
            <a:ext cx="4394200" cy="2209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73000" y="4584700"/>
            <a:ext cx="3848100" cy="127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65000" y="2844800"/>
            <a:ext cx="863600" cy="8636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2179300" y="2921000"/>
            <a:ext cx="6350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en-US" sz="3700" b="0" i="0" u="none" strike="noStrike" spc="-200">
                <a:solidFill>
                  <a:srgbClr val="333333"/>
                </a:solidFill>
                <a:latin typeface="NIXGONFONTS-L V2.0"/>
              </a:rPr>
              <a:t>03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560300" y="3949700"/>
            <a:ext cx="3860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2700" b="0" i="0" u="none" strike="noStrike" spc="-200">
                <a:solidFill>
                  <a:srgbClr val="504D4D"/>
                </a:solidFill>
                <a:ea typeface="NIXGONFONTS-M V2.0"/>
              </a:rPr>
              <a:t>이곳에</a:t>
            </a:r>
            <a:r>
              <a:rPr lang="en-US" sz="2700" b="0" i="0" u="none" strike="noStrike" spc="-2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2700" b="0" i="0" u="none" strike="noStrike" spc="-200">
                <a:solidFill>
                  <a:srgbClr val="504D4D"/>
                </a:solidFill>
                <a:ea typeface="NIXGONFONTS-M V2.0"/>
              </a:rPr>
              <a:t>목차를</a:t>
            </a:r>
            <a:r>
              <a:rPr lang="en-US" sz="2700" b="0" i="0" u="none" strike="noStrike" spc="-2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2700" b="0" i="0" u="none" strike="noStrike" spc="-200">
                <a:solidFill>
                  <a:srgbClr val="504D4D"/>
                </a:solidFill>
                <a:ea typeface="NIXGONFONTS-M V2.0"/>
              </a:rPr>
              <a:t>적어주세요</a:t>
            </a:r>
            <a:r>
              <a:rPr lang="en-US" sz="2700" b="0" i="0" u="none" strike="noStrike" spc="-200">
                <a:solidFill>
                  <a:srgbClr val="504D4D"/>
                </a:solidFill>
                <a:latin typeface="NIXGONFONTS-M V2.0"/>
              </a:rPr>
              <a:t>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573000" y="4800600"/>
            <a:ext cx="3835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해당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주제의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상세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내용을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적어주세요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.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1500" y="6515100"/>
            <a:ext cx="4394200" cy="22098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8200" y="7823200"/>
            <a:ext cx="3848100" cy="127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12900" y="6083300"/>
            <a:ext cx="850900" cy="850900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1587500" y="6184900"/>
            <a:ext cx="9017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en-US" sz="3600" b="0" i="0" u="none" strike="noStrike" spc="-200">
                <a:solidFill>
                  <a:srgbClr val="333333"/>
                </a:solidFill>
                <a:latin typeface="NIXGONFONTS-L V2.0"/>
              </a:rPr>
              <a:t>04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108200" y="7200900"/>
            <a:ext cx="3860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2700" b="0" i="0" u="none" strike="noStrike" spc="-200">
                <a:solidFill>
                  <a:srgbClr val="504D4D"/>
                </a:solidFill>
                <a:ea typeface="NIXGONFONTS-M V2.0"/>
              </a:rPr>
              <a:t>이곳에</a:t>
            </a:r>
            <a:r>
              <a:rPr lang="en-US" sz="2700" b="0" i="0" u="none" strike="noStrike" spc="-2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2700" b="0" i="0" u="none" strike="noStrike" spc="-200">
                <a:solidFill>
                  <a:srgbClr val="504D4D"/>
                </a:solidFill>
                <a:ea typeface="NIXGONFONTS-M V2.0"/>
              </a:rPr>
              <a:t>목차를</a:t>
            </a:r>
            <a:r>
              <a:rPr lang="en-US" sz="2700" b="0" i="0" u="none" strike="noStrike" spc="-2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2700" b="0" i="0" u="none" strike="noStrike" spc="-200">
                <a:solidFill>
                  <a:srgbClr val="504D4D"/>
                </a:solidFill>
                <a:ea typeface="NIXGONFONTS-M V2.0"/>
              </a:rPr>
              <a:t>적어주세요</a:t>
            </a:r>
            <a:r>
              <a:rPr lang="en-US" sz="2700" b="0" i="0" u="none" strike="noStrike" spc="-200">
                <a:solidFill>
                  <a:srgbClr val="504D4D"/>
                </a:solidFill>
                <a:latin typeface="NIXGONFONTS-M V2.0"/>
              </a:rPr>
              <a:t>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120900" y="8051800"/>
            <a:ext cx="3835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해당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주제의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상세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내용을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적어주세요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.</a:t>
            </a:r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3900" y="6515100"/>
            <a:ext cx="4394200" cy="22098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53300" y="7823200"/>
            <a:ext cx="3848100" cy="127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45300" y="6070600"/>
            <a:ext cx="876300" cy="876300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6819900" y="6172200"/>
            <a:ext cx="9144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en-US" sz="3700" b="0" i="0" u="none" strike="noStrike" spc="-200">
                <a:solidFill>
                  <a:srgbClr val="333333"/>
                </a:solidFill>
                <a:latin typeface="NIXGONFONTS-L V2.0"/>
              </a:rPr>
              <a:t>05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340600" y="7188200"/>
            <a:ext cx="3860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2700" b="0" i="0" u="none" strike="noStrike" spc="-200">
                <a:solidFill>
                  <a:srgbClr val="504D4D"/>
                </a:solidFill>
                <a:ea typeface="NIXGONFONTS-M V2.0"/>
              </a:rPr>
              <a:t>이곳에</a:t>
            </a:r>
            <a:r>
              <a:rPr lang="en-US" sz="2700" b="0" i="0" u="none" strike="noStrike" spc="-2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2700" b="0" i="0" u="none" strike="noStrike" spc="-200">
                <a:solidFill>
                  <a:srgbClr val="504D4D"/>
                </a:solidFill>
                <a:ea typeface="NIXGONFONTS-M V2.0"/>
              </a:rPr>
              <a:t>목차를</a:t>
            </a:r>
            <a:r>
              <a:rPr lang="en-US" sz="2700" b="0" i="0" u="none" strike="noStrike" spc="-2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2700" b="0" i="0" u="none" strike="noStrike" spc="-200">
                <a:solidFill>
                  <a:srgbClr val="504D4D"/>
                </a:solidFill>
                <a:ea typeface="NIXGONFONTS-M V2.0"/>
              </a:rPr>
              <a:t>적어주세요</a:t>
            </a:r>
            <a:r>
              <a:rPr lang="en-US" sz="2700" b="0" i="0" u="none" strike="noStrike" spc="-200">
                <a:solidFill>
                  <a:srgbClr val="504D4D"/>
                </a:solidFill>
                <a:latin typeface="NIXGONFONTS-M V2.0"/>
              </a:rPr>
              <a:t>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7353300" y="8039100"/>
            <a:ext cx="3835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해당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주제의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상세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내용을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적어주세요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.</a:t>
            </a:r>
          </a:p>
        </p:txBody>
      </p:sp>
      <p:pic>
        <p:nvPicPr>
          <p:cNvPr id="40" name="Picture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06300" y="6515100"/>
            <a:ext cx="4394200" cy="22098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73000" y="7823200"/>
            <a:ext cx="3848100" cy="1270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77700" y="6070600"/>
            <a:ext cx="863600" cy="8636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208500" y="5346700"/>
            <a:ext cx="1816100" cy="18161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431800" y="7975600"/>
            <a:ext cx="1498600" cy="14986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190500" y="2959100"/>
            <a:ext cx="1257300" cy="12573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6900" y="2730500"/>
            <a:ext cx="736600" cy="736600"/>
          </a:xfrm>
          <a:prstGeom prst="rect">
            <a:avLst/>
          </a:prstGeom>
        </p:spPr>
      </p:pic>
      <p:sp>
        <p:nvSpPr>
          <p:cNvPr id="47" name="TextBox 47"/>
          <p:cNvSpPr txBox="1"/>
          <p:nvPr/>
        </p:nvSpPr>
        <p:spPr>
          <a:xfrm>
            <a:off x="12204700" y="6172200"/>
            <a:ext cx="5969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en-US" sz="3700" b="0" i="0" u="none" strike="noStrike" spc="-200">
                <a:solidFill>
                  <a:srgbClr val="333333"/>
                </a:solidFill>
                <a:latin typeface="NIXGONFONTS-L V2.0"/>
              </a:rPr>
              <a:t>06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2573000" y="7188200"/>
            <a:ext cx="3860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2700" b="0" i="0" u="none" strike="noStrike" spc="-200">
                <a:solidFill>
                  <a:srgbClr val="504D4D"/>
                </a:solidFill>
                <a:ea typeface="NIXGONFONTS-M V2.0"/>
              </a:rPr>
              <a:t>이곳에</a:t>
            </a:r>
            <a:r>
              <a:rPr lang="en-US" sz="2700" b="0" i="0" u="none" strike="noStrike" spc="-2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2700" b="0" i="0" u="none" strike="noStrike" spc="-200">
                <a:solidFill>
                  <a:srgbClr val="504D4D"/>
                </a:solidFill>
                <a:ea typeface="NIXGONFONTS-M V2.0"/>
              </a:rPr>
              <a:t>목차를</a:t>
            </a:r>
            <a:r>
              <a:rPr lang="en-US" sz="2700" b="0" i="0" u="none" strike="noStrike" spc="-2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2700" b="0" i="0" u="none" strike="noStrike" spc="-200">
                <a:solidFill>
                  <a:srgbClr val="504D4D"/>
                </a:solidFill>
                <a:ea typeface="NIXGONFONTS-M V2.0"/>
              </a:rPr>
              <a:t>적어주세요</a:t>
            </a:r>
            <a:r>
              <a:rPr lang="en-US" sz="2700" b="0" i="0" u="none" strike="noStrike" spc="-200">
                <a:solidFill>
                  <a:srgbClr val="504D4D"/>
                </a:solidFill>
                <a:latin typeface="NIXGONFONTS-M V2.0"/>
              </a:rPr>
              <a:t>.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2573000" y="8039100"/>
            <a:ext cx="3835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해당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주제의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상세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내용을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20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적어주세요</a:t>
            </a:r>
            <a:r>
              <a:rPr lang="en-US" sz="20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0" y="0"/>
            <a:ext cx="5842000" cy="6172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0" y="0"/>
            <a:ext cx="10934700" cy="6172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59500"/>
            <a:ext cx="18288000" cy="414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2019300" cy="6172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00" y="2197100"/>
            <a:ext cx="17081500" cy="764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635000" y="469900"/>
            <a:ext cx="17068800" cy="1409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16200000">
            <a:off x="16802100" y="7835900"/>
            <a:ext cx="1816100" cy="1143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117600" y="8458200"/>
            <a:ext cx="2463800" cy="215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-292100" y="5676900"/>
            <a:ext cx="1574800" cy="990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444500" y="2730500"/>
            <a:ext cx="1981200" cy="1752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45000" y="3022600"/>
            <a:ext cx="863600" cy="863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8900" y="9283700"/>
            <a:ext cx="800100" cy="800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15455900" y="9461500"/>
            <a:ext cx="977900" cy="6223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306800" y="5092700"/>
            <a:ext cx="1854200" cy="18542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-2700000">
            <a:off x="16306800" y="5092700"/>
            <a:ext cx="1854200" cy="18542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3530600" y="584200"/>
            <a:ext cx="112395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ko-KR" sz="6500" b="0" i="0" u="none" strike="noStrike" spc="-400">
                <a:solidFill>
                  <a:srgbClr val="333333"/>
                </a:solidFill>
                <a:ea typeface="NIXGONFONTS-M V2.0"/>
              </a:rPr>
              <a:t>내용을</a:t>
            </a:r>
            <a:r>
              <a:rPr lang="en-US" sz="6500" b="0" i="0" u="none" strike="noStrike" spc="-400">
                <a:solidFill>
                  <a:srgbClr val="333333"/>
                </a:solidFill>
                <a:latin typeface="NIXGONFONTS-M V2.0"/>
              </a:rPr>
              <a:t> </a:t>
            </a:r>
            <a:r>
              <a:rPr lang="ko-KR" sz="6500" b="0" i="0" u="none" strike="noStrike" spc="-400">
                <a:solidFill>
                  <a:srgbClr val="333333"/>
                </a:solidFill>
                <a:ea typeface="NIXGONFONTS-M V2.0"/>
              </a:rPr>
              <a:t>자유롭게</a:t>
            </a:r>
            <a:r>
              <a:rPr lang="en-US" sz="6500" b="0" i="0" u="none" strike="noStrike" spc="-400">
                <a:solidFill>
                  <a:srgbClr val="333333"/>
                </a:solidFill>
                <a:latin typeface="NIXGONFONTS-M V2.0"/>
              </a:rPr>
              <a:t> </a:t>
            </a:r>
            <a:r>
              <a:rPr lang="ko-KR" sz="6500" b="0" i="0" u="none" strike="noStrike" spc="-400">
                <a:solidFill>
                  <a:srgbClr val="333333"/>
                </a:solidFill>
                <a:ea typeface="NIXGONFONTS-M V2.0"/>
              </a:rPr>
              <a:t>입력하는</a:t>
            </a:r>
            <a:r>
              <a:rPr lang="en-US" sz="6500" b="0" i="0" u="none" strike="noStrike" spc="-400">
                <a:solidFill>
                  <a:srgbClr val="333333"/>
                </a:solidFill>
                <a:latin typeface="NIXGONFONTS-M V2.0"/>
              </a:rPr>
              <a:t> </a:t>
            </a:r>
            <a:r>
              <a:rPr lang="ko-KR" sz="6500" b="0" i="0" u="none" strike="noStrike" spc="-400">
                <a:solidFill>
                  <a:srgbClr val="333333"/>
                </a:solidFill>
                <a:ea typeface="NIXGONFONTS-M V2.0"/>
              </a:rPr>
              <a:t>페이지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37000" y="2921000"/>
            <a:ext cx="1397000" cy="1905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954000" y="2921000"/>
            <a:ext cx="1409700" cy="1905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5295900" y="2781300"/>
            <a:ext cx="76835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2700" b="0" i="0" u="none" strike="noStrike" spc="-200">
                <a:solidFill>
                  <a:srgbClr val="504D4D"/>
                </a:solidFill>
                <a:ea typeface="NIXGONFONTS-M V2.0"/>
              </a:rPr>
              <a:t>이</a:t>
            </a:r>
            <a:r>
              <a:rPr lang="en-US" sz="2700" b="0" i="0" u="none" strike="noStrike" spc="-2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2700" b="0" i="0" u="none" strike="noStrike" spc="-200">
                <a:solidFill>
                  <a:srgbClr val="504D4D"/>
                </a:solidFill>
                <a:ea typeface="NIXGONFONTS-M V2.0"/>
              </a:rPr>
              <a:t>페이지는</a:t>
            </a:r>
            <a:r>
              <a:rPr lang="en-US" sz="2700" b="0" i="0" u="none" strike="noStrike" spc="-2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2700" b="0" i="0" u="none" strike="noStrike" spc="-200">
                <a:solidFill>
                  <a:srgbClr val="504D4D"/>
                </a:solidFill>
                <a:ea typeface="NIXGONFONTS-M V2.0"/>
              </a:rPr>
              <a:t>내용이</a:t>
            </a:r>
            <a:r>
              <a:rPr lang="en-US" sz="2700" b="0" i="0" u="none" strike="noStrike" spc="-2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2700" b="0" i="0" u="none" strike="noStrike" spc="-200">
                <a:solidFill>
                  <a:srgbClr val="504D4D"/>
                </a:solidFill>
                <a:ea typeface="NIXGONFONTS-M V2.0"/>
              </a:rPr>
              <a:t>없는</a:t>
            </a:r>
            <a:r>
              <a:rPr lang="en-US" sz="2700" b="0" i="0" u="none" strike="noStrike" spc="-2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2700" b="0" i="0" u="none" strike="noStrike" spc="-200">
                <a:solidFill>
                  <a:srgbClr val="504D4D"/>
                </a:solidFill>
                <a:ea typeface="NIXGONFONTS-M V2.0"/>
              </a:rPr>
              <a:t>배경만</a:t>
            </a:r>
            <a:r>
              <a:rPr lang="en-US" sz="2700" b="0" i="0" u="none" strike="noStrike" spc="-2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2700" b="0" i="0" u="none" strike="noStrike" spc="-200">
                <a:solidFill>
                  <a:srgbClr val="504D4D"/>
                </a:solidFill>
                <a:ea typeface="NIXGONFONTS-M V2.0"/>
              </a:rPr>
              <a:t>있는</a:t>
            </a:r>
            <a:r>
              <a:rPr lang="en-US" sz="2700" b="0" i="0" u="none" strike="noStrike" spc="-2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2700" b="0" i="0" u="none" strike="noStrike" spc="-200">
                <a:solidFill>
                  <a:srgbClr val="504D4D"/>
                </a:solidFill>
                <a:ea typeface="NIXGONFONTS-M V2.0"/>
              </a:rPr>
              <a:t>페이지입니다</a:t>
            </a:r>
            <a:r>
              <a:rPr lang="en-US" sz="2700" b="0" i="0" u="none" strike="noStrike" spc="-200">
                <a:solidFill>
                  <a:srgbClr val="504D4D"/>
                </a:solidFill>
                <a:latin typeface="NIXGONFONTS-M V2.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6172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9500"/>
            <a:ext cx="18288000" cy="4140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469900"/>
            <a:ext cx="17081500" cy="9372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689100" cy="1689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2260600"/>
            <a:ext cx="49022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88900" y="2260600"/>
            <a:ext cx="4902200" cy="127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5867400" y="2019300"/>
            <a:ext cx="6604000" cy="520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562600" y="2019300"/>
            <a:ext cx="72898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ko-KR" sz="2700" b="0" i="0" u="none" strike="noStrike" spc="-200">
                <a:solidFill>
                  <a:srgbClr val="333333"/>
                </a:solidFill>
                <a:ea typeface="NIXGONFONTS-M V2.0"/>
              </a:rPr>
              <a:t>프레젠테이션을</a:t>
            </a:r>
            <a:r>
              <a:rPr lang="en-US" sz="2700" b="0" i="0" u="none" strike="noStrike" spc="-200">
                <a:solidFill>
                  <a:srgbClr val="333333"/>
                </a:solidFill>
                <a:latin typeface="NIXGONFONTS-M V2.0"/>
              </a:rPr>
              <a:t> </a:t>
            </a:r>
            <a:r>
              <a:rPr lang="ko-KR" sz="2700" b="0" i="0" u="none" strike="noStrike" spc="-200">
                <a:solidFill>
                  <a:srgbClr val="333333"/>
                </a:solidFill>
                <a:ea typeface="NIXGONFONTS-M V2.0"/>
              </a:rPr>
              <a:t>구성할</a:t>
            </a:r>
            <a:r>
              <a:rPr lang="en-US" sz="2700" b="0" i="0" u="none" strike="noStrike" spc="-200">
                <a:solidFill>
                  <a:srgbClr val="333333"/>
                </a:solidFill>
                <a:latin typeface="NIXGONFONTS-M V2.0"/>
              </a:rPr>
              <a:t> </a:t>
            </a:r>
            <a:r>
              <a:rPr lang="ko-KR" sz="2700" b="0" i="0" u="none" strike="noStrike" spc="-200">
                <a:solidFill>
                  <a:srgbClr val="333333"/>
                </a:solidFill>
                <a:ea typeface="NIXGONFONTS-M V2.0"/>
              </a:rPr>
              <a:t>때</a:t>
            </a:r>
            <a:r>
              <a:rPr lang="en-US" sz="2700" b="0" i="0" u="none" strike="noStrike" spc="-200">
                <a:solidFill>
                  <a:srgbClr val="333333"/>
                </a:solidFill>
                <a:latin typeface="NIXGONFONTS-M V2.0"/>
              </a:rPr>
              <a:t> </a:t>
            </a:r>
            <a:r>
              <a:rPr lang="ko-KR" sz="2700" b="0" i="0" u="none" strike="noStrike" spc="-200">
                <a:solidFill>
                  <a:srgbClr val="333333"/>
                </a:solidFill>
                <a:ea typeface="NIXGONFONTS-M V2.0"/>
              </a:rPr>
              <a:t>쓰기</a:t>
            </a:r>
            <a:r>
              <a:rPr lang="en-US" sz="2700" b="0" i="0" u="none" strike="noStrike" spc="-200">
                <a:solidFill>
                  <a:srgbClr val="333333"/>
                </a:solidFill>
                <a:latin typeface="NIXGONFONTS-M V2.0"/>
              </a:rPr>
              <a:t> </a:t>
            </a:r>
            <a:r>
              <a:rPr lang="ko-KR" sz="2700" b="0" i="0" u="none" strike="noStrike" spc="-200">
                <a:solidFill>
                  <a:srgbClr val="333333"/>
                </a:solidFill>
                <a:ea typeface="NIXGONFONTS-M V2.0"/>
              </a:rPr>
              <a:t>좋은</a:t>
            </a:r>
            <a:r>
              <a:rPr lang="en-US" sz="2700" b="0" i="0" u="none" strike="noStrike" spc="-200">
                <a:solidFill>
                  <a:srgbClr val="333333"/>
                </a:solidFill>
                <a:latin typeface="NIXGONFONTS-M V2.0"/>
              </a:rPr>
              <a:t> </a:t>
            </a:r>
            <a:r>
              <a:rPr lang="ko-KR" sz="2700" b="0" i="0" u="none" strike="noStrike" spc="-200">
                <a:solidFill>
                  <a:srgbClr val="333333"/>
                </a:solidFill>
                <a:ea typeface="NIXGONFONTS-M V2.0"/>
              </a:rPr>
              <a:t>요소</a:t>
            </a:r>
            <a:r>
              <a:rPr lang="en-US" sz="2700" b="0" i="0" u="none" strike="noStrike" spc="-200">
                <a:solidFill>
                  <a:srgbClr val="333333"/>
                </a:solidFill>
                <a:latin typeface="NIXGONFONTS-M V2.0"/>
              </a:rPr>
              <a:t> </a:t>
            </a:r>
            <a:r>
              <a:rPr lang="ko-KR" sz="2700" b="0" i="0" u="none" strike="noStrike" spc="-200">
                <a:solidFill>
                  <a:srgbClr val="333333"/>
                </a:solidFill>
                <a:ea typeface="NIXGONFONTS-M V2.0"/>
              </a:rPr>
              <a:t>모음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9000" y="901700"/>
            <a:ext cx="16624300" cy="901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ko-KR" sz="5000" b="0" i="0" u="none" strike="noStrike" spc="-200">
                <a:solidFill>
                  <a:srgbClr val="333333"/>
                </a:solidFill>
                <a:ea typeface="NIXGONFONTS-M V2.0"/>
              </a:rPr>
              <a:t>앞</a:t>
            </a:r>
            <a:r>
              <a:rPr lang="en-US" sz="5000" b="0" i="0" u="none" strike="noStrike" spc="-200">
                <a:solidFill>
                  <a:srgbClr val="333333"/>
                </a:solidFill>
                <a:latin typeface="NIXGONFONTS-M V2.0"/>
              </a:rPr>
              <a:t> </a:t>
            </a:r>
            <a:r>
              <a:rPr lang="ko-KR" sz="5000" b="0" i="0" u="none" strike="noStrike" spc="-200">
                <a:solidFill>
                  <a:srgbClr val="333333"/>
                </a:solidFill>
                <a:ea typeface="NIXGONFONTS-M V2.0"/>
              </a:rPr>
              <a:t>페이지</a:t>
            </a:r>
            <a:r>
              <a:rPr lang="en-US" sz="5000" b="0" i="0" u="none" strike="noStrike" spc="-200">
                <a:solidFill>
                  <a:srgbClr val="333333"/>
                </a:solidFill>
                <a:latin typeface="NIXGONFONTS-M V2.0"/>
              </a:rPr>
              <a:t> </a:t>
            </a:r>
            <a:r>
              <a:rPr lang="ko-KR" sz="5000" b="0" i="0" u="none" strike="noStrike" spc="-200">
                <a:solidFill>
                  <a:srgbClr val="333333"/>
                </a:solidFill>
                <a:ea typeface="NIXGONFONTS-M V2.0"/>
              </a:rPr>
              <a:t>내용을</a:t>
            </a:r>
            <a:r>
              <a:rPr lang="en-US" sz="5000" b="0" i="0" u="none" strike="noStrike" spc="-200">
                <a:solidFill>
                  <a:srgbClr val="333333"/>
                </a:solidFill>
                <a:latin typeface="NIXGONFONTS-M V2.0"/>
              </a:rPr>
              <a:t> </a:t>
            </a:r>
            <a:r>
              <a:rPr lang="ko-KR" sz="5000" b="0" i="0" u="none" strike="noStrike" spc="-200">
                <a:solidFill>
                  <a:srgbClr val="333333"/>
                </a:solidFill>
                <a:ea typeface="NIXGONFONTS-M V2.0"/>
              </a:rPr>
              <a:t>꾸밀</a:t>
            </a:r>
            <a:r>
              <a:rPr lang="en-US" sz="5000" b="0" i="0" u="none" strike="noStrike" spc="-200">
                <a:solidFill>
                  <a:srgbClr val="333333"/>
                </a:solidFill>
                <a:latin typeface="NIXGONFONTS-M V2.0"/>
              </a:rPr>
              <a:t> </a:t>
            </a:r>
            <a:r>
              <a:rPr lang="ko-KR" sz="5000" b="0" i="0" u="none" strike="noStrike" spc="-200">
                <a:solidFill>
                  <a:srgbClr val="333333"/>
                </a:solidFill>
                <a:ea typeface="NIXGONFONTS-M V2.0"/>
              </a:rPr>
              <a:t>때</a:t>
            </a:r>
            <a:r>
              <a:rPr lang="en-US" sz="5000" b="0" i="0" u="none" strike="noStrike" spc="-200">
                <a:solidFill>
                  <a:srgbClr val="333333"/>
                </a:solidFill>
                <a:latin typeface="NIXGONFONTS-M V2.0"/>
              </a:rPr>
              <a:t> </a:t>
            </a:r>
            <a:r>
              <a:rPr lang="ko-KR" sz="5000" b="0" i="0" u="none" strike="noStrike" spc="-200">
                <a:solidFill>
                  <a:srgbClr val="333333"/>
                </a:solidFill>
                <a:ea typeface="NIXGONFONTS-M V2.0"/>
              </a:rPr>
              <a:t>활용하세요</a:t>
            </a:r>
            <a:r>
              <a:rPr lang="en-US" sz="5000" b="0" i="0" u="none" strike="noStrike" spc="-200">
                <a:solidFill>
                  <a:srgbClr val="333333"/>
                </a:solidFill>
                <a:latin typeface="NIXGONFONTS-M V2.0"/>
              </a:rPr>
              <a:t>.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64800" y="4521200"/>
            <a:ext cx="3556000" cy="1879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7800" y="8242300"/>
            <a:ext cx="5080000" cy="736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12900" y="4445000"/>
            <a:ext cx="2616200" cy="1968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60500" y="7010400"/>
            <a:ext cx="5067300" cy="762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64800" y="3454400"/>
            <a:ext cx="6464300" cy="660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45300" y="3467100"/>
            <a:ext cx="3276600" cy="2933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0900" y="4914900"/>
            <a:ext cx="2565400" cy="12954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081000" y="6832600"/>
            <a:ext cx="3860800" cy="21463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36100" y="6832600"/>
            <a:ext cx="3340100" cy="21590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45300" y="6832600"/>
            <a:ext cx="2298700" cy="21590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73200" y="4013200"/>
            <a:ext cx="5054600" cy="24003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52600" y="5321300"/>
            <a:ext cx="4419600" cy="127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19200" y="3594100"/>
            <a:ext cx="939800" cy="9398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219200" y="3746500"/>
            <a:ext cx="9652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en-US" sz="3400" b="0" i="0" u="none" strike="noStrike" spc="-300">
                <a:solidFill>
                  <a:srgbClr val="333333"/>
                </a:solidFill>
                <a:latin typeface="NIXGONFONTS-L V2.0"/>
              </a:rPr>
              <a:t>01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752600" y="4699000"/>
            <a:ext cx="38481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2200" b="0" i="0" u="none" strike="noStrike" spc="-200">
                <a:solidFill>
                  <a:srgbClr val="504D4D"/>
                </a:solidFill>
                <a:ea typeface="NIXGONFONTS-M V2.0"/>
              </a:rPr>
              <a:t>목차</a:t>
            </a:r>
            <a:r>
              <a:rPr lang="en-US" sz="2200" b="0" i="0" u="none" strike="noStrike" spc="-2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2200" b="0" i="0" u="none" strike="noStrike" spc="-200">
                <a:solidFill>
                  <a:srgbClr val="504D4D"/>
                </a:solidFill>
                <a:ea typeface="NIXGONFONTS-M V2.0"/>
              </a:rPr>
              <a:t>타이틀</a:t>
            </a:r>
            <a:r>
              <a:rPr lang="en-US" sz="2200" b="0" i="0" u="none" strike="noStrike" spc="-2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2200" b="0" i="0" u="none" strike="noStrike" spc="-200">
                <a:solidFill>
                  <a:srgbClr val="504D4D"/>
                </a:solidFill>
                <a:ea typeface="NIXGONFONTS-M V2.0"/>
              </a:rPr>
              <a:t>입력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752600" y="5549900"/>
            <a:ext cx="38227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해당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주제의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상세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내용을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적어주세요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188200" y="3594100"/>
            <a:ext cx="247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ko-KR" sz="2200" b="0" i="0" u="none" strike="noStrike" spc="-200">
                <a:solidFill>
                  <a:srgbClr val="504D4D"/>
                </a:solidFill>
                <a:ea typeface="NIXGONFONTS-M V2.0"/>
              </a:rPr>
              <a:t>타이틀</a:t>
            </a:r>
            <a:r>
              <a:rPr lang="en-US" sz="2200" b="0" i="0" u="none" strike="noStrike" spc="-2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2200" b="0" i="0" u="none" strike="noStrike" spc="-200">
                <a:solidFill>
                  <a:srgbClr val="504D4D"/>
                </a:solidFill>
                <a:ea typeface="NIXGONFONTS-M V2.0"/>
              </a:rPr>
              <a:t>입력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150100" y="4546600"/>
            <a:ext cx="25908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207499"/>
              </a:lnSpc>
              <a:buClr>
                <a:srgbClr val="504D4D"/>
              </a:buClr>
              <a:buFont typeface="Arial"/>
              <a:buChar char="●"/>
            </a:pP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내용을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입력하세요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.</a:t>
            </a:r>
          </a:p>
          <a:p>
            <a:pPr marL="342900" lvl="0" indent="-342900" algn="l">
              <a:lnSpc>
                <a:spcPct val="207499"/>
              </a:lnSpc>
              <a:buClr>
                <a:srgbClr val="504D4D"/>
              </a:buClr>
              <a:buFont typeface="Arial"/>
              <a:buChar char="●"/>
            </a:pP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내용을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입력하세요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.</a:t>
            </a:r>
          </a:p>
          <a:p>
            <a:pPr marL="342900" lvl="0" indent="-342900" algn="l">
              <a:lnSpc>
                <a:spcPct val="207499"/>
              </a:lnSpc>
              <a:buClr>
                <a:srgbClr val="504D4D"/>
              </a:buClr>
              <a:buFont typeface="Arial"/>
              <a:buChar char="●"/>
            </a:pP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내용을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입력하세요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896600" y="3606800"/>
            <a:ext cx="5664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1800" b="0" i="0" u="none" strike="noStrike" spc="-100">
                <a:solidFill>
                  <a:srgbClr val="504D4D"/>
                </a:solidFill>
                <a:ea typeface="NIXGONFONTS-M V2.0"/>
              </a:rPr>
              <a:t>메모</a:t>
            </a:r>
            <a:r>
              <a:rPr lang="en-US" sz="1800" b="0" i="0" u="none" strike="noStrike" spc="-1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1800" b="0" i="0" u="none" strike="noStrike" spc="-100">
                <a:solidFill>
                  <a:srgbClr val="504D4D"/>
                </a:solidFill>
                <a:ea typeface="NIXGONFONTS-M V2.0"/>
              </a:rPr>
              <a:t>기능으로</a:t>
            </a:r>
            <a:r>
              <a:rPr lang="en-US" sz="1800" b="0" i="0" u="none" strike="noStrike" spc="-1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1800" b="0" i="0" u="none" strike="noStrike" spc="-100">
                <a:solidFill>
                  <a:srgbClr val="504D4D"/>
                </a:solidFill>
                <a:ea typeface="NIXGONFONTS-M V2.0"/>
              </a:rPr>
              <a:t>사용하세요</a:t>
            </a:r>
            <a:r>
              <a:rPr lang="en-US" sz="1800" b="0" i="0" u="none" strike="noStrike" spc="-100">
                <a:solidFill>
                  <a:srgbClr val="504D4D"/>
                </a:solidFill>
                <a:latin typeface="NIXGONFONTS-M V2.0"/>
              </a:rPr>
              <a:t>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820400" y="4559300"/>
            <a:ext cx="247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2200" b="0" i="0" u="none" strike="noStrike" spc="-200">
                <a:solidFill>
                  <a:srgbClr val="504D4D"/>
                </a:solidFill>
                <a:ea typeface="NIXGONFONTS-M V2.0"/>
              </a:rPr>
              <a:t>타이틀</a:t>
            </a:r>
            <a:r>
              <a:rPr lang="en-US" sz="2200" b="0" i="0" u="none" strike="noStrike" spc="-2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2200" b="0" i="0" u="none" strike="noStrike" spc="-200">
                <a:solidFill>
                  <a:srgbClr val="504D4D"/>
                </a:solidFill>
                <a:ea typeface="NIXGONFONTS-M V2.0"/>
              </a:rPr>
              <a:t>입력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820400" y="5219700"/>
            <a:ext cx="29718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해당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주제의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상세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내용을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적어주세요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605000" y="5207000"/>
            <a:ext cx="19177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해당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주제의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상세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내용을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적어주세요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905000" y="8458200"/>
            <a:ext cx="3886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1800" b="0" i="0" u="none" strike="noStrike" spc="-100">
                <a:solidFill>
                  <a:srgbClr val="504D4D"/>
                </a:solidFill>
                <a:ea typeface="NIXGONFONTS-M V2.0"/>
              </a:rPr>
              <a:t>검색</a:t>
            </a:r>
            <a:r>
              <a:rPr lang="en-US" sz="1800" b="0" i="0" u="none" strike="noStrike" spc="-1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1800" b="0" i="0" u="none" strike="noStrike" spc="-100">
                <a:solidFill>
                  <a:srgbClr val="504D4D"/>
                </a:solidFill>
                <a:ea typeface="NIXGONFONTS-M V2.0"/>
              </a:rPr>
              <a:t>기능으로</a:t>
            </a:r>
            <a:r>
              <a:rPr lang="en-US" sz="1800" b="0" i="0" u="none" strike="noStrike" spc="-1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1800" b="0" i="0" u="none" strike="noStrike" spc="-100">
                <a:solidFill>
                  <a:srgbClr val="504D4D"/>
                </a:solidFill>
                <a:ea typeface="NIXGONFONTS-M V2.0"/>
              </a:rPr>
              <a:t>사용하세요</a:t>
            </a:r>
            <a:r>
              <a:rPr lang="en-US" sz="1800" b="0" i="0" u="none" strike="noStrike" spc="-100">
                <a:solidFill>
                  <a:srgbClr val="504D4D"/>
                </a:solidFill>
                <a:latin typeface="NIXGONFONTS-M V2.0"/>
              </a:rPr>
              <a:t>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565400" y="7226300"/>
            <a:ext cx="35560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1800" b="0" i="0" u="none" strike="noStrike" spc="-100">
                <a:solidFill>
                  <a:srgbClr val="504D4D"/>
                </a:solidFill>
                <a:ea typeface="NIXGONFONTS-M V2.0"/>
              </a:rPr>
              <a:t>내용을</a:t>
            </a:r>
            <a:r>
              <a:rPr lang="en-US" sz="1800" b="0" i="0" u="none" strike="noStrike" spc="-1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1800" b="0" i="0" u="none" strike="noStrike" spc="-100">
                <a:solidFill>
                  <a:srgbClr val="504D4D"/>
                </a:solidFill>
                <a:ea typeface="NIXGONFONTS-M V2.0"/>
              </a:rPr>
              <a:t>입력하세요</a:t>
            </a:r>
            <a:r>
              <a:rPr lang="en-US" sz="1800" b="0" i="0" u="none" strike="noStrike" spc="-100">
                <a:solidFill>
                  <a:srgbClr val="504D4D"/>
                </a:solidFill>
                <a:latin typeface="NIXGONFONTS-M V2.0"/>
              </a:rPr>
              <a:t>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435100" y="7086600"/>
            <a:ext cx="787400" cy="622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41500"/>
              </a:lnSpc>
            </a:pPr>
            <a:r>
              <a:rPr lang="en-US" sz="3500" b="0" i="0" u="none" strike="noStrike" spc="-300">
                <a:solidFill>
                  <a:srgbClr val="333333"/>
                </a:solidFill>
                <a:latin typeface="NIXGONFONTS-L V2.0"/>
              </a:rPr>
              <a:t>Q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277100" y="7378700"/>
            <a:ext cx="14732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1800" b="0" i="0" u="none" strike="noStrike" spc="-100">
                <a:solidFill>
                  <a:srgbClr val="504D4D"/>
                </a:solidFill>
                <a:ea typeface="NIXGONFONTS-M V2.0"/>
              </a:rPr>
              <a:t>말풍선</a:t>
            </a:r>
            <a:r>
              <a:rPr lang="en-US" sz="1800" b="0" i="0" u="none" strike="noStrike" spc="-1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1800" b="0" i="0" u="none" strike="noStrike" spc="-100">
                <a:solidFill>
                  <a:srgbClr val="504D4D"/>
                </a:solidFill>
                <a:ea typeface="NIXGONFONTS-M V2.0"/>
              </a:rPr>
              <a:t>기능이나</a:t>
            </a:r>
            <a:r>
              <a:rPr lang="en-US" sz="1800" b="0" i="0" u="none" strike="noStrike" spc="-1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1800" b="0" i="0" u="none" strike="noStrike" spc="-100">
                <a:solidFill>
                  <a:srgbClr val="504D4D"/>
                </a:solidFill>
                <a:ea typeface="NIXGONFONTS-M V2.0"/>
              </a:rPr>
              <a:t>추가내용이</a:t>
            </a:r>
          </a:p>
          <a:p>
            <a:pPr lvl="0" algn="ctr">
              <a:lnSpc>
                <a:spcPct val="116199"/>
              </a:lnSpc>
            </a:pPr>
            <a:r>
              <a:rPr lang="ko-KR" sz="1800" b="0" i="0" u="none" strike="noStrike" spc="-100">
                <a:solidFill>
                  <a:srgbClr val="504D4D"/>
                </a:solidFill>
                <a:ea typeface="NIXGONFONTS-M V2.0"/>
              </a:rPr>
              <a:t>필요할</a:t>
            </a:r>
            <a:r>
              <a:rPr lang="en-US" sz="1800" b="0" i="0" u="none" strike="noStrike" spc="-1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1800" b="0" i="0" u="none" strike="noStrike" spc="-100">
                <a:solidFill>
                  <a:srgbClr val="504D4D"/>
                </a:solidFill>
                <a:ea typeface="NIXGONFONTS-M V2.0"/>
              </a:rPr>
              <a:t>때</a:t>
            </a:r>
            <a:r>
              <a:rPr lang="en-US" sz="1800" b="0" i="0" u="none" strike="noStrike" spc="-100">
                <a:solidFill>
                  <a:srgbClr val="504D4D"/>
                </a:solidFill>
                <a:latin typeface="NIXGONFONTS-M V2.0"/>
              </a:rPr>
              <a:t> </a:t>
            </a:r>
          </a:p>
          <a:p>
            <a:pPr lvl="0" algn="ctr">
              <a:lnSpc>
                <a:spcPct val="116199"/>
              </a:lnSpc>
            </a:pPr>
            <a:r>
              <a:rPr lang="ko-KR" sz="1800" b="0" i="0" u="none" strike="noStrike" spc="-100">
                <a:solidFill>
                  <a:srgbClr val="504D4D"/>
                </a:solidFill>
                <a:ea typeface="NIXGONFONTS-M V2.0"/>
              </a:rPr>
              <a:t>사용하세요</a:t>
            </a:r>
            <a:r>
              <a:rPr lang="en-US" sz="1800" b="0" i="0" u="none" strike="noStrike" spc="-100">
                <a:solidFill>
                  <a:srgbClr val="504D4D"/>
                </a:solidFill>
                <a:latin typeface="NIXGONFONTS-M V2.0"/>
              </a:rPr>
              <a:t>.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9791700" y="7289800"/>
            <a:ext cx="2578100" cy="952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1800" b="0" i="0" u="none" strike="noStrike" spc="-100">
                <a:solidFill>
                  <a:srgbClr val="504D4D"/>
                </a:solidFill>
                <a:ea typeface="NIXGONFONTS-M V2.0"/>
              </a:rPr>
              <a:t>프레임을</a:t>
            </a:r>
            <a:r>
              <a:rPr lang="en-US" sz="1800" b="0" i="0" u="none" strike="noStrike" spc="-1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1800" b="0" i="0" u="none" strike="noStrike" spc="-100">
                <a:solidFill>
                  <a:srgbClr val="504D4D"/>
                </a:solidFill>
                <a:ea typeface="NIXGONFONTS-M V2.0"/>
              </a:rPr>
              <a:t>넣거나</a:t>
            </a:r>
          </a:p>
          <a:p>
            <a:pPr lvl="0" algn="ctr">
              <a:lnSpc>
                <a:spcPct val="116199"/>
              </a:lnSpc>
            </a:pPr>
            <a:r>
              <a:rPr lang="ko-KR" sz="1800" b="0" i="0" u="none" strike="noStrike" spc="-100">
                <a:solidFill>
                  <a:srgbClr val="504D4D"/>
                </a:solidFill>
                <a:ea typeface="NIXGONFONTS-M V2.0"/>
              </a:rPr>
              <a:t>사진을</a:t>
            </a:r>
            <a:r>
              <a:rPr lang="en-US" sz="1800" b="0" i="0" u="none" strike="noStrike" spc="-1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1800" b="0" i="0" u="none" strike="noStrike" spc="-100">
                <a:solidFill>
                  <a:srgbClr val="504D4D"/>
                </a:solidFill>
                <a:ea typeface="NIXGONFONTS-M V2.0"/>
              </a:rPr>
              <a:t>넣는</a:t>
            </a:r>
            <a:r>
              <a:rPr lang="en-US" sz="1800" b="0" i="0" u="none" strike="noStrike" spc="-1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1800" b="0" i="0" u="none" strike="noStrike" spc="-100">
                <a:solidFill>
                  <a:srgbClr val="504D4D"/>
                </a:solidFill>
                <a:ea typeface="NIXGONFONTS-M V2.0"/>
              </a:rPr>
              <a:t>기능으로</a:t>
            </a:r>
          </a:p>
          <a:p>
            <a:pPr lvl="0" algn="ctr">
              <a:lnSpc>
                <a:spcPct val="116199"/>
              </a:lnSpc>
            </a:pPr>
            <a:r>
              <a:rPr lang="ko-KR" sz="1800" b="0" i="0" u="none" strike="noStrike" spc="-100">
                <a:solidFill>
                  <a:srgbClr val="504D4D"/>
                </a:solidFill>
                <a:ea typeface="NIXGONFONTS-M V2.0"/>
              </a:rPr>
              <a:t>사용하세요</a:t>
            </a:r>
            <a:r>
              <a:rPr lang="en-US" sz="1800" b="0" i="0" u="none" strike="noStrike" spc="-100">
                <a:solidFill>
                  <a:srgbClr val="504D4D"/>
                </a:solidFill>
                <a:latin typeface="NIXGONFONTS-M V2.0"/>
              </a:rPr>
              <a:t>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3385800" y="6870700"/>
            <a:ext cx="2476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41500"/>
              </a:lnSpc>
            </a:pPr>
            <a:r>
              <a:rPr lang="ko-KR" sz="2200" b="0" i="0" u="none" strike="noStrike" spc="-200">
                <a:solidFill>
                  <a:srgbClr val="504D4D"/>
                </a:solidFill>
                <a:ea typeface="NIXGONFONTS-M V2.0"/>
              </a:rPr>
              <a:t>타이틀</a:t>
            </a:r>
            <a:r>
              <a:rPr lang="en-US" sz="2200" b="0" i="0" u="none" strike="noStrike" spc="-200">
                <a:solidFill>
                  <a:srgbClr val="504D4D"/>
                </a:solidFill>
                <a:latin typeface="NIXGONFONTS-M V2.0"/>
              </a:rPr>
              <a:t> </a:t>
            </a:r>
            <a:r>
              <a:rPr lang="ko-KR" sz="2200" b="0" i="0" u="none" strike="noStrike" spc="-200">
                <a:solidFill>
                  <a:srgbClr val="504D4D"/>
                </a:solidFill>
                <a:ea typeface="NIXGONFONTS-M V2.0"/>
              </a:rPr>
              <a:t>입력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3398500" y="7518400"/>
            <a:ext cx="33528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7899"/>
              </a:lnSpc>
            </a:pP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해당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주제의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긴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글이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들어가는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 </a:t>
            </a: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상세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내용을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 </a:t>
            </a:r>
            <a:r>
              <a:rPr lang="ko-KR" sz="1600" b="0" i="0" u="none" strike="noStrike" spc="-100">
                <a:solidFill>
                  <a:srgbClr val="504D4D">
                    <a:alpha val="70196"/>
                  </a:srgbClr>
                </a:solidFill>
                <a:ea typeface="NIXGONFONTS-M V2.0"/>
              </a:rPr>
              <a:t>적어주세요</a:t>
            </a:r>
            <a:r>
              <a:rPr lang="en-US" sz="1600" b="0" i="0" u="none" strike="noStrike" spc="-100">
                <a:solidFill>
                  <a:srgbClr val="504D4D">
                    <a:alpha val="70196"/>
                  </a:srgbClr>
                </a:solidFill>
                <a:latin typeface="NIXGONFONTS-M V2.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42000" cy="6172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0"/>
            <a:ext cx="8458200" cy="6172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59500"/>
            <a:ext cx="18288000" cy="414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00" y="0"/>
            <a:ext cx="4953000" cy="6172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7200" y="2044700"/>
            <a:ext cx="12280900" cy="6553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0000">
            <a:off x="14160500" y="38100"/>
            <a:ext cx="4775200" cy="34925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6100" y="4775200"/>
            <a:ext cx="1879600" cy="1879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5500" y="5372100"/>
            <a:ext cx="1308100" cy="990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16200000">
            <a:off x="16814800" y="5651500"/>
            <a:ext cx="1816100" cy="1143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62800" y="2590800"/>
            <a:ext cx="4038600" cy="393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4900" y="7556500"/>
            <a:ext cx="850900" cy="1333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>
            <a:alphaModFix amt="70000"/>
          </a:blip>
          <a:stretch>
            <a:fillRect/>
          </a:stretch>
        </p:blipFill>
        <p:spPr>
          <a:xfrm>
            <a:off x="6743700" y="9271000"/>
            <a:ext cx="4965700" cy="177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143000" y="635000"/>
            <a:ext cx="2298700" cy="2298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566900" y="9296400"/>
            <a:ext cx="1981200" cy="19812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043400" y="5054600"/>
            <a:ext cx="342900" cy="3429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90700" y="1358900"/>
            <a:ext cx="800100" cy="8001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3238500" y="3187700"/>
            <a:ext cx="11874500" cy="491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8650"/>
              </a:lnSpc>
            </a:pPr>
            <a:r>
              <a:rPr lang="ko-KR" sz="13100" b="0" i="0" u="none" strike="noStrike" spc="-500">
                <a:solidFill>
                  <a:srgbClr val="333333"/>
                </a:solidFill>
                <a:ea typeface="NIXGONFONTS-L V2.0"/>
              </a:rPr>
              <a:t>발표를</a:t>
            </a:r>
          </a:p>
          <a:p>
            <a:pPr lvl="0" algn="ctr">
              <a:lnSpc>
                <a:spcPct val="128650"/>
              </a:lnSpc>
            </a:pPr>
            <a:r>
              <a:rPr lang="ko-KR" sz="13100" b="0" i="0" u="none" strike="noStrike" spc="-500">
                <a:solidFill>
                  <a:srgbClr val="333333"/>
                </a:solidFill>
                <a:ea typeface="NIXGONFONTS-L V2.0"/>
              </a:rPr>
              <a:t>마칩니다</a:t>
            </a:r>
            <a:r>
              <a:rPr lang="en-US" sz="13100" b="0" i="0" u="none" strike="noStrike" spc="-500">
                <a:solidFill>
                  <a:srgbClr val="333333"/>
                </a:solidFill>
                <a:latin typeface="NIXGONFONTS-L V2.0"/>
              </a:rPr>
              <a:t>.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8">
            <a:alphaModFix amt="50000"/>
          </a:blip>
          <a:stretch>
            <a:fillRect/>
          </a:stretch>
        </p:blipFill>
        <p:spPr>
          <a:xfrm>
            <a:off x="7162800" y="5346700"/>
            <a:ext cx="4013200" cy="5207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7226300" y="5410200"/>
            <a:ext cx="37973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2400" b="0" i="0" u="none" strike="noStrike" spc="300">
                <a:solidFill>
                  <a:srgbClr val="504D4D"/>
                </a:solidFill>
                <a:latin typeface="NIXGONFONTS-M V2.0"/>
              </a:rPr>
              <a:t>THANK YOU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045200" y="8953500"/>
            <a:ext cx="6400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2200" b="0" i="0" u="none" strike="noStrike" spc="300">
                <a:solidFill>
                  <a:srgbClr val="504D4D"/>
                </a:solidFill>
                <a:latin typeface="NIXGONFONTS-L V2.0"/>
              </a:rPr>
              <a:t>BACKGROUND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사용자 지정</PresentationFormat>
  <Paragraphs>52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NIXGONFONTS-M V2.0</vt:lpstr>
      <vt:lpstr>Arial</vt:lpstr>
      <vt:lpstr>Calibri</vt:lpstr>
      <vt:lpstr>NIXGONFONTS-L V2.0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</cp:revision>
  <dcterms:created xsi:type="dcterms:W3CDTF">2006-08-16T00:00:00Z</dcterms:created>
  <dcterms:modified xsi:type="dcterms:W3CDTF">2025-01-05T16:21:45Z</dcterms:modified>
</cp:coreProperties>
</file>