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85" normalizeH="0" baseline="0">
        <a:ln>
          <a:noFill/>
        </a:ln>
        <a:solidFill>
          <a:srgbClr val="68658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85" normalizeH="0" baseline="0">
        <a:ln>
          <a:noFill/>
        </a:ln>
        <a:solidFill>
          <a:srgbClr val="68658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85" normalizeH="0" baseline="0">
        <a:ln>
          <a:noFill/>
        </a:ln>
        <a:solidFill>
          <a:srgbClr val="68658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85" normalizeH="0" baseline="0">
        <a:ln>
          <a:noFill/>
        </a:ln>
        <a:solidFill>
          <a:srgbClr val="68658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85" normalizeH="0" baseline="0">
        <a:ln>
          <a:noFill/>
        </a:ln>
        <a:solidFill>
          <a:srgbClr val="68658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85" normalizeH="0" baseline="0">
        <a:ln>
          <a:noFill/>
        </a:ln>
        <a:solidFill>
          <a:srgbClr val="68658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85" normalizeH="0" baseline="0">
        <a:ln>
          <a:noFill/>
        </a:ln>
        <a:solidFill>
          <a:srgbClr val="68658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85" normalizeH="0" baseline="0">
        <a:ln>
          <a:noFill/>
        </a:ln>
        <a:solidFill>
          <a:srgbClr val="68658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85" normalizeH="0" baseline="0">
        <a:ln>
          <a:noFill/>
        </a:ln>
        <a:solidFill>
          <a:srgbClr val="68658C"/>
        </a:solidFill>
        <a:effectLst/>
        <a:uFillTx/>
        <a:latin typeface="Source Sans Pro Regular"/>
        <a:ea typeface="Source Sans Pro Regular"/>
        <a:cs typeface="Source Sans Pro Regular"/>
        <a:sym typeface="Source Sans Pr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9"/>
    <p:restoredTop sz="94707"/>
  </p:normalViewPr>
  <p:slideViewPr>
    <p:cSldViewPr snapToGrid="0">
      <p:cViewPr varScale="1">
        <p:scale>
          <a:sx n="41" d="100"/>
          <a:sy n="41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21"/>
          </p:nvPr>
        </p:nvSpPr>
        <p:spPr>
          <a:xfrm>
            <a:off x="-7887" y="-3572"/>
            <a:ext cx="24399774" cy="137248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2"/>
            </a:bgClr>
          </a:patt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13" name="BUSINESS PORTFOLIO PRESENTATION"/>
          <p:cNvSpPr txBox="1">
            <a:spLocks noGrp="1"/>
          </p:cNvSpPr>
          <p:nvPr>
            <p:ph type="body" sz="quarter" idx="22"/>
          </p:nvPr>
        </p:nvSpPr>
        <p:spPr>
          <a:xfrm>
            <a:off x="14412828" y="11943699"/>
            <a:ext cx="8724264" cy="676084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defRPr sz="1700" spc="408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dirty="0"/>
              <a:t>BUSINESS PORTFOLIO PRESENTATION </a:t>
            </a:r>
          </a:p>
        </p:txBody>
      </p:sp>
      <p:sp>
        <p:nvSpPr>
          <p:cNvPr id="14" name="Project Proposal"/>
          <p:cNvSpPr txBox="1">
            <a:spLocks noGrp="1"/>
          </p:cNvSpPr>
          <p:nvPr>
            <p:ph type="body" sz="quarter" idx="23"/>
          </p:nvPr>
        </p:nvSpPr>
        <p:spPr>
          <a:xfrm>
            <a:off x="1572131" y="1503239"/>
            <a:ext cx="6710225" cy="10160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4200" spc="84">
                <a:solidFill>
                  <a:srgbClr val="FFFFFF"/>
                </a:solidFill>
                <a:latin typeface="+mj-lt"/>
                <a:ea typeface="+mn-ea"/>
                <a:cs typeface="+mn-cs"/>
                <a:sym typeface="Libre Caslon Display Regular"/>
              </a:defRPr>
            </a:lvl1pPr>
          </a:lstStyle>
          <a:p>
            <a:r>
              <a:rPr dirty="0"/>
              <a:t>Project Proposal</a:t>
            </a:r>
          </a:p>
        </p:txBody>
      </p:sp>
      <p:sp>
        <p:nvSpPr>
          <p:cNvPr id="15" name="Simple P. Presentation"/>
          <p:cNvSpPr txBox="1">
            <a:spLocks noGrp="1"/>
          </p:cNvSpPr>
          <p:nvPr>
            <p:ph type="body" sz="quarter" idx="24"/>
          </p:nvPr>
        </p:nvSpPr>
        <p:spPr>
          <a:xfrm>
            <a:off x="8871860" y="1630239"/>
            <a:ext cx="2355783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825500">
              <a:lnSpc>
                <a:spcPct val="100000"/>
              </a:lnSpc>
              <a:defRPr sz="1600" spc="85">
                <a:solidFill>
                  <a:srgbClr val="FFFFFF"/>
                </a:solidFill>
              </a:defRPr>
            </a:lvl1pPr>
          </a:lstStyle>
          <a:p>
            <a:r>
              <a:rPr dirty="0"/>
              <a:t>Simple P. Presentation</a:t>
            </a:r>
          </a:p>
        </p:txBody>
      </p:sp>
      <p:sp>
        <p:nvSpPr>
          <p:cNvPr id="16" name="SIMPLE P."/>
          <p:cNvSpPr txBox="1">
            <a:spLocks noGrp="1"/>
          </p:cNvSpPr>
          <p:nvPr>
            <p:ph type="body" sz="quarter" idx="25"/>
          </p:nvPr>
        </p:nvSpPr>
        <p:spPr>
          <a:xfrm>
            <a:off x="20463451" y="1630239"/>
            <a:ext cx="2602504" cy="1016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defRPr sz="1700" spc="408">
                <a:solidFill>
                  <a:srgbClr val="FFFFFF"/>
                </a:solidFill>
              </a:defRPr>
            </a:lvl1pPr>
          </a:lstStyle>
          <a:p>
            <a:r>
              <a:t>SIMPLE P.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mage"/>
          <p:cNvSpPr>
            <a:spLocks noGrp="1"/>
          </p:cNvSpPr>
          <p:nvPr>
            <p:ph type="pic" idx="21"/>
          </p:nvPr>
        </p:nvSpPr>
        <p:spPr>
          <a:xfrm>
            <a:off x="-7887" y="-3572"/>
            <a:ext cx="24399774" cy="13724871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accent2"/>
            </a:bgClr>
          </a:patt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21994" y="8782227"/>
            <a:ext cx="5889935" cy="279705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2444269" y="2926564"/>
            <a:ext cx="10160001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21531">
              <a:lnSpc>
                <a:spcPct val="100000"/>
              </a:lnSpc>
              <a:defRPr sz="10000" spc="119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4" name="Brand Solutions"/>
          <p:cNvSpPr txBox="1">
            <a:spLocks noGrp="1"/>
          </p:cNvSpPr>
          <p:nvPr>
            <p:ph type="body" sz="quarter" idx="22"/>
          </p:nvPr>
        </p:nvSpPr>
        <p:spPr>
          <a:xfrm>
            <a:off x="2660188" y="7768029"/>
            <a:ext cx="5889934" cy="88900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3800" spc="84">
                <a:solidFill>
                  <a:schemeClr val="accent4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Brand Solutions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P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"/>
          <p:cNvSpPr>
            <a:spLocks noGrp="1"/>
          </p:cNvSpPr>
          <p:nvPr>
            <p:ph type="pic" sz="half" idx="21"/>
          </p:nvPr>
        </p:nvSpPr>
        <p:spPr>
          <a:xfrm>
            <a:off x="9015296" y="7185080"/>
            <a:ext cx="13401772" cy="6530920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accent2"/>
            </a:bgClr>
          </a:patt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914013" y="5296939"/>
            <a:ext cx="7593142" cy="17512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900">
                <a:latin typeface="+mn-ea"/>
                <a:ea typeface="+mn-ea"/>
              </a:defRPr>
            </a:lvl1pPr>
            <a:lvl2pPr>
              <a:defRPr sz="1900">
                <a:latin typeface="+mn-ea"/>
                <a:ea typeface="+mn-ea"/>
              </a:defRPr>
            </a:lvl2pPr>
            <a:lvl3pPr>
              <a:defRPr sz="1900">
                <a:latin typeface="+mn-ea"/>
                <a:ea typeface="+mn-ea"/>
              </a:defRPr>
            </a:lvl3pPr>
            <a:lvl4pPr>
              <a:defRPr sz="1900">
                <a:latin typeface="+mn-ea"/>
                <a:ea typeface="+mn-ea"/>
              </a:defRPr>
            </a:lvl4pPr>
            <a:lvl5pPr>
              <a:defRPr sz="1900">
                <a:latin typeface="+mn-ea"/>
                <a:ea typeface="+mn-e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1432431" y="2019354"/>
            <a:ext cx="10160001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21531">
              <a:lnSpc>
                <a:spcPct val="100000"/>
              </a:lnSpc>
              <a:defRPr sz="10000" spc="119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t>Title Text</a:t>
            </a:r>
          </a:p>
        </p:txBody>
      </p:sp>
      <p:sp>
        <p:nvSpPr>
          <p:cNvPr id="27" name="Simple but Powerful"/>
          <p:cNvSpPr txBox="1">
            <a:spLocks noGrp="1"/>
          </p:cNvSpPr>
          <p:nvPr>
            <p:ph type="body" sz="quarter" idx="22"/>
          </p:nvPr>
        </p:nvSpPr>
        <p:spPr>
          <a:xfrm>
            <a:off x="1432431" y="5220739"/>
            <a:ext cx="6710225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825500">
              <a:lnSpc>
                <a:spcPct val="100000"/>
              </a:lnSpc>
              <a:defRPr sz="3800" spc="84">
                <a:solidFill>
                  <a:schemeClr val="accent4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Simple but Powerful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C0F6A-9E93-4A21-9B4C-42E964DE1F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72538" y="5297488"/>
            <a:ext cx="2176462" cy="1016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>
                <a:solidFill>
                  <a:schemeClr val="accent5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altLang="ko-KR" dirty="0"/>
              <a:t>Simple P.</a:t>
            </a:r>
          </a:p>
          <a:p>
            <a:pPr lvl="0"/>
            <a:r>
              <a:rPr lang="en-US" dirty="0"/>
              <a:t>Presentation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BAD45EC-A286-4075-BE40-012635AD9B6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2833" y="11879242"/>
            <a:ext cx="2176462" cy="1016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>
                <a:solidFill>
                  <a:schemeClr val="accent5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altLang="ko-KR" dirty="0"/>
              <a:t>Simple P.</a:t>
            </a:r>
          </a:p>
          <a:p>
            <a:pPr lvl="0"/>
            <a:r>
              <a:rPr lang="en-US" dirty="0"/>
              <a:t>Presentation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>
            <a:spLocks noGrp="1"/>
          </p:cNvSpPr>
          <p:nvPr>
            <p:ph type="pic" idx="21"/>
          </p:nvPr>
        </p:nvSpPr>
        <p:spPr>
          <a:xfrm>
            <a:off x="15118121" y="3014030"/>
            <a:ext cx="7829421" cy="10701970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accent2"/>
            </a:bgClr>
          </a:patt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4484" y="9958588"/>
            <a:ext cx="6165565" cy="3082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00">
                <a:latin typeface="+mn-ea"/>
                <a:ea typeface="+mn-ea"/>
              </a:defRPr>
            </a:lvl1pPr>
            <a:lvl2pPr>
              <a:defRPr sz="1900">
                <a:latin typeface="+mn-ea"/>
                <a:ea typeface="+mn-ea"/>
              </a:defRPr>
            </a:lvl2pPr>
            <a:lvl3pPr>
              <a:defRPr sz="1900">
                <a:latin typeface="+mn-ea"/>
                <a:ea typeface="+mn-ea"/>
              </a:defRPr>
            </a:lvl3pPr>
            <a:lvl4pPr>
              <a:defRPr sz="1900">
                <a:latin typeface="+mn-ea"/>
                <a:ea typeface="+mn-ea"/>
              </a:defRPr>
            </a:lvl4pPr>
            <a:lvl5pPr>
              <a:defRPr sz="1900">
                <a:latin typeface="+mn-ea"/>
                <a:ea typeface="+mn-e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384300" y="5747568"/>
            <a:ext cx="6342992" cy="37785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21531">
              <a:lnSpc>
                <a:spcPct val="100000"/>
              </a:lnSpc>
              <a:defRPr sz="10000" spc="119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ustainability"/>
          <p:cNvSpPr txBox="1">
            <a:spLocks noGrp="1"/>
          </p:cNvSpPr>
          <p:nvPr>
            <p:ph type="body" sz="quarter" idx="22"/>
          </p:nvPr>
        </p:nvSpPr>
        <p:spPr>
          <a:xfrm>
            <a:off x="18093666" y="1851344"/>
            <a:ext cx="4885139" cy="1016001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825500">
              <a:lnSpc>
                <a:spcPct val="100000"/>
              </a:lnSpc>
              <a:defRPr sz="3800" spc="84">
                <a:solidFill>
                  <a:schemeClr val="accent4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Sustainability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>
            <a:spLocks noGrp="1"/>
          </p:cNvSpPr>
          <p:nvPr>
            <p:ph type="pic" idx="21"/>
          </p:nvPr>
        </p:nvSpPr>
        <p:spPr>
          <a:xfrm>
            <a:off x="15084536" y="2563216"/>
            <a:ext cx="6413501" cy="8589567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accent2"/>
            </a:bgClr>
          </a:patt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21233" y="9890315"/>
            <a:ext cx="6813879" cy="286150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13072597" y="5836094"/>
            <a:ext cx="10433014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821531">
              <a:lnSpc>
                <a:spcPct val="100000"/>
              </a:lnSpc>
              <a:defRPr sz="10000" spc="119">
                <a:latin typeface="+mj-ea"/>
                <a:ea typeface="+mj-ea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1" name="Creative Project"/>
          <p:cNvSpPr txBox="1">
            <a:spLocks noGrp="1"/>
          </p:cNvSpPr>
          <p:nvPr>
            <p:ph type="body" sz="quarter" idx="22"/>
          </p:nvPr>
        </p:nvSpPr>
        <p:spPr>
          <a:xfrm>
            <a:off x="1435100" y="9853270"/>
            <a:ext cx="2601070" cy="2159001"/>
          </a:xfrm>
          <a:prstGeom prst="rect">
            <a:avLst/>
          </a:prstGeom>
        </p:spPr>
        <p:txBody>
          <a:bodyPr>
            <a:normAutofit/>
          </a:bodyPr>
          <a:lstStyle>
            <a:lvl1pPr defTabSz="825500">
              <a:lnSpc>
                <a:spcPct val="100000"/>
              </a:lnSpc>
              <a:defRPr sz="3800" spc="84">
                <a:solidFill>
                  <a:schemeClr val="accent4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Creative Project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C5512095-D83D-4B50-90DC-B1F4B7F3ED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2832" y="1905185"/>
            <a:ext cx="3328567" cy="1016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>
                <a:solidFill>
                  <a:schemeClr val="accent5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altLang="ko-KR" dirty="0"/>
              <a:t>Simple P.</a:t>
            </a:r>
          </a:p>
          <a:p>
            <a:pPr lvl="0"/>
            <a:r>
              <a:rPr lang="en-US" dirty="0"/>
              <a:t>Presentation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sz="half" idx="21"/>
          </p:nvPr>
        </p:nvSpPr>
        <p:spPr>
          <a:xfrm>
            <a:off x="1509788" y="2315803"/>
            <a:ext cx="4965701" cy="7464999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accent2"/>
            </a:bgClr>
          </a:patt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914013" y="11448087"/>
            <a:ext cx="7593142" cy="17333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12601223" y="2630220"/>
            <a:ext cx="10160001" cy="2159001"/>
          </a:xfrm>
          <a:prstGeom prst="rect">
            <a:avLst/>
          </a:prstGeom>
        </p:spPr>
        <p:txBody>
          <a:bodyPr>
            <a:normAutofit/>
          </a:bodyPr>
          <a:lstStyle>
            <a:lvl1pPr defTabSz="821531">
              <a:lnSpc>
                <a:spcPct val="100000"/>
              </a:lnSpc>
              <a:defRPr sz="10000" spc="119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t>Title Text</a:t>
            </a:r>
          </a:p>
        </p:txBody>
      </p:sp>
      <p:sp>
        <p:nvSpPr>
          <p:cNvPr id="63" name="Creative Project"/>
          <p:cNvSpPr txBox="1">
            <a:spLocks noGrp="1"/>
          </p:cNvSpPr>
          <p:nvPr>
            <p:ph type="body" sz="quarter" idx="22"/>
          </p:nvPr>
        </p:nvSpPr>
        <p:spPr>
          <a:xfrm>
            <a:off x="1432431" y="11371887"/>
            <a:ext cx="6710225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825500">
              <a:lnSpc>
                <a:spcPct val="100000"/>
              </a:lnSpc>
              <a:defRPr sz="3800" spc="84">
                <a:solidFill>
                  <a:schemeClr val="accent4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Creative Project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2ADF802F-2FB7-4C07-A7B5-D60DA276398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71860" y="11448087"/>
            <a:ext cx="2176462" cy="1016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>
                <a:solidFill>
                  <a:schemeClr val="accent5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altLang="ko-KR" dirty="0"/>
              <a:t>Simple P.</a:t>
            </a:r>
          </a:p>
          <a:p>
            <a:pPr lvl="0"/>
            <a:r>
              <a:rPr lang="en-US" dirty="0"/>
              <a:t>Presentation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Image"/>
          <p:cNvSpPr>
            <a:spLocks noGrp="1"/>
          </p:cNvSpPr>
          <p:nvPr>
            <p:ph type="pic" idx="21"/>
          </p:nvPr>
        </p:nvSpPr>
        <p:spPr>
          <a:xfrm>
            <a:off x="-7887" y="-3572"/>
            <a:ext cx="24399774" cy="13724871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accent2"/>
            </a:bgClr>
          </a:patt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3" name="Drop-image-here-dark.jpeg"/>
          <p:cNvSpPr>
            <a:spLocks noGrp="1"/>
          </p:cNvSpPr>
          <p:nvPr>
            <p:ph type="pic" sz="half" idx="22"/>
          </p:nvPr>
        </p:nvSpPr>
        <p:spPr>
          <a:xfrm>
            <a:off x="10001289" y="4521758"/>
            <a:ext cx="4330702" cy="6070601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accent3"/>
            </a:bgClr>
          </a:pattFill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914013" y="1713364"/>
            <a:ext cx="7486273" cy="17536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5" name="LO"/>
          <p:cNvSpPr txBox="1">
            <a:spLocks noGrp="1"/>
          </p:cNvSpPr>
          <p:nvPr>
            <p:ph type="body" sz="quarter" idx="23"/>
          </p:nvPr>
        </p:nvSpPr>
        <p:spPr>
          <a:xfrm>
            <a:off x="2135437" y="4118775"/>
            <a:ext cx="8546651" cy="7153081"/>
          </a:xfrm>
          <a:prstGeom prst="rect">
            <a:avLst/>
          </a:prstGeom>
        </p:spPr>
        <p:txBody>
          <a:bodyPr/>
          <a:lstStyle>
            <a:lvl1pPr defTabSz="747593">
              <a:lnSpc>
                <a:spcPct val="100000"/>
              </a:lnSpc>
              <a:defRPr sz="45500" spc="454">
                <a:solidFill>
                  <a:srgbClr val="FFFFFF"/>
                </a:solidFill>
                <a:latin typeface="+mj-lt"/>
                <a:ea typeface="+mj-ea"/>
                <a:cs typeface="+mj-cs"/>
                <a:sym typeface="Cormorant Infant Regular"/>
              </a:defRPr>
            </a:lvl1pPr>
          </a:lstStyle>
          <a:p>
            <a:r>
              <a:rPr dirty="0"/>
              <a:t>LO</a:t>
            </a:r>
          </a:p>
        </p:txBody>
      </p:sp>
      <p:sp>
        <p:nvSpPr>
          <p:cNvPr id="76" name="Creative Project"/>
          <p:cNvSpPr txBox="1">
            <a:spLocks noGrp="1"/>
          </p:cNvSpPr>
          <p:nvPr>
            <p:ph type="body" sz="quarter" idx="24"/>
          </p:nvPr>
        </p:nvSpPr>
        <p:spPr>
          <a:xfrm>
            <a:off x="1572131" y="1637164"/>
            <a:ext cx="6710225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825500">
              <a:lnSpc>
                <a:spcPct val="100000"/>
              </a:lnSpc>
              <a:defRPr sz="3800" spc="84">
                <a:solidFill>
                  <a:srgbClr val="FFFFFF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rPr dirty="0"/>
              <a:t>Creative Project</a:t>
            </a:r>
          </a:p>
        </p:txBody>
      </p:sp>
      <p:sp>
        <p:nvSpPr>
          <p:cNvPr id="78" name="VE"/>
          <p:cNvSpPr txBox="1">
            <a:spLocks noGrp="1"/>
          </p:cNvSpPr>
          <p:nvPr>
            <p:ph type="body" sz="quarter" idx="26"/>
          </p:nvPr>
        </p:nvSpPr>
        <p:spPr>
          <a:xfrm>
            <a:off x="14949901" y="4118775"/>
            <a:ext cx="8546651" cy="7153081"/>
          </a:xfrm>
          <a:prstGeom prst="rect">
            <a:avLst/>
          </a:prstGeom>
        </p:spPr>
        <p:txBody>
          <a:bodyPr/>
          <a:lstStyle>
            <a:lvl1pPr defTabSz="747593">
              <a:lnSpc>
                <a:spcPct val="100000"/>
              </a:lnSpc>
              <a:defRPr sz="45500" spc="454">
                <a:solidFill>
                  <a:srgbClr val="FFFFFF"/>
                </a:solidFill>
                <a:latin typeface="+mj-lt"/>
                <a:ea typeface="+mj-ea"/>
                <a:cs typeface="+mj-cs"/>
                <a:sym typeface="Cormorant Infant Regular"/>
              </a:defRPr>
            </a:lvl1pPr>
          </a:lstStyle>
          <a:p>
            <a:r>
              <a:t>VE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8982C596-881F-4B76-95E5-E23F547D53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71860" y="1713364"/>
            <a:ext cx="2176462" cy="1016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5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altLang="ko-KR" dirty="0"/>
              <a:t>Simple P.</a:t>
            </a:r>
          </a:p>
          <a:p>
            <a:pPr lvl="0"/>
            <a:r>
              <a:rPr lang="en-US" dirty="0"/>
              <a:t>Presentation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>
            <a:spLocks noGrp="1"/>
          </p:cNvSpPr>
          <p:nvPr>
            <p:ph type="pic" idx="21"/>
          </p:nvPr>
        </p:nvSpPr>
        <p:spPr>
          <a:xfrm>
            <a:off x="-6351" y="-1"/>
            <a:ext cx="9785319" cy="13716001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accent2"/>
            </a:bgClr>
          </a:patt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386577" y="2588858"/>
            <a:ext cx="8317465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21531">
              <a:lnSpc>
                <a:spcPct val="100000"/>
              </a:lnSpc>
              <a:defRPr sz="10000" spc="119">
                <a:latin typeface="+mj-ea"/>
                <a:ea typeface="+mj-ea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88" name="Rectangle"/>
          <p:cNvSpPr txBox="1">
            <a:spLocks noGrp="1"/>
          </p:cNvSpPr>
          <p:nvPr>
            <p:ph type="body" sz="quarter" idx="22"/>
          </p:nvPr>
        </p:nvSpPr>
        <p:spPr>
          <a:xfrm>
            <a:off x="16724960" y="2826630"/>
            <a:ext cx="6277967" cy="191502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9" name="1. Branding"/>
          <p:cNvSpPr txBox="1">
            <a:spLocks noGrp="1"/>
          </p:cNvSpPr>
          <p:nvPr>
            <p:ph type="body" sz="quarter" idx="23"/>
          </p:nvPr>
        </p:nvSpPr>
        <p:spPr>
          <a:xfrm>
            <a:off x="11584223" y="2783148"/>
            <a:ext cx="5080001" cy="1397001"/>
          </a:xfrm>
          <a:prstGeom prst="rect">
            <a:avLst/>
          </a:prstGeom>
        </p:spPr>
        <p:txBody>
          <a:bodyPr lIns="50800" tIns="50800" rIns="50800" bIns="50800"/>
          <a:lstStyle>
            <a:lvl1pPr defTabSz="825500">
              <a:lnSpc>
                <a:spcPct val="90000"/>
              </a:lnSpc>
              <a:defRPr sz="6000" spc="0">
                <a:solidFill>
                  <a:schemeClr val="accent3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rPr dirty="0"/>
              <a:t>1. Branding</a:t>
            </a:r>
          </a:p>
        </p:txBody>
      </p:sp>
      <p:sp>
        <p:nvSpPr>
          <p:cNvPr id="90" name="Rectangle"/>
          <p:cNvSpPr txBox="1">
            <a:spLocks noGrp="1"/>
          </p:cNvSpPr>
          <p:nvPr>
            <p:ph type="body" sz="quarter" idx="24"/>
          </p:nvPr>
        </p:nvSpPr>
        <p:spPr>
          <a:xfrm>
            <a:off x="16724960" y="6451944"/>
            <a:ext cx="6273801" cy="19150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" name="Rectangle"/>
          <p:cNvSpPr txBox="1">
            <a:spLocks noGrp="1"/>
          </p:cNvSpPr>
          <p:nvPr>
            <p:ph type="body" sz="quarter" idx="25"/>
          </p:nvPr>
        </p:nvSpPr>
        <p:spPr>
          <a:xfrm>
            <a:off x="16724960" y="10077258"/>
            <a:ext cx="6273801" cy="19150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2. Strategy"/>
          <p:cNvSpPr txBox="1">
            <a:spLocks noGrp="1"/>
          </p:cNvSpPr>
          <p:nvPr>
            <p:ph type="body" sz="quarter" idx="26"/>
          </p:nvPr>
        </p:nvSpPr>
        <p:spPr>
          <a:xfrm>
            <a:off x="11584223" y="6446319"/>
            <a:ext cx="5080001" cy="1397001"/>
          </a:xfrm>
          <a:prstGeom prst="rect">
            <a:avLst/>
          </a:prstGeom>
        </p:spPr>
        <p:txBody>
          <a:bodyPr lIns="50800" tIns="50800" rIns="50800" bIns="50800"/>
          <a:lstStyle>
            <a:lvl1pPr defTabSz="825500">
              <a:lnSpc>
                <a:spcPct val="90000"/>
              </a:lnSpc>
              <a:defRPr sz="6000" spc="0">
                <a:solidFill>
                  <a:schemeClr val="accent3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2. Strategy</a:t>
            </a:r>
          </a:p>
        </p:txBody>
      </p:sp>
      <p:sp>
        <p:nvSpPr>
          <p:cNvPr id="93" name="3. Solutions"/>
          <p:cNvSpPr txBox="1">
            <a:spLocks noGrp="1"/>
          </p:cNvSpPr>
          <p:nvPr>
            <p:ph type="body" sz="quarter" idx="27"/>
          </p:nvPr>
        </p:nvSpPr>
        <p:spPr>
          <a:xfrm>
            <a:off x="11584223" y="10109489"/>
            <a:ext cx="5080001" cy="139700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90000"/>
              </a:lnSpc>
              <a:defRPr sz="6000" spc="0">
                <a:solidFill>
                  <a:schemeClr val="accent3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3. Solutions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8422099E-E2FF-4D29-9F6D-0CC7B7087C6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25783" y="11361856"/>
            <a:ext cx="3398260" cy="1016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5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altLang="ko-KR" dirty="0"/>
              <a:t>Simple P.</a:t>
            </a:r>
          </a:p>
          <a:p>
            <a:pPr lvl="0"/>
            <a:r>
              <a:rPr lang="en-US" dirty="0"/>
              <a:t>Presentation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6350" y="11139993"/>
            <a:ext cx="24396700" cy="2576007"/>
          </a:xfrm>
          <a:prstGeom prst="rect">
            <a:avLst/>
          </a:prstGeom>
          <a:pattFill prst="pct5">
            <a:fgClr>
              <a:srgbClr val="FFFFFF"/>
            </a:fgClr>
            <a:bgClr>
              <a:schemeClr val="accent2"/>
            </a:bgClr>
          </a:patt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1384300" y="2590800"/>
            <a:ext cx="10160001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21531">
              <a:lnSpc>
                <a:spcPct val="100000"/>
              </a:lnSpc>
              <a:defRPr sz="10000" spc="119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05" name="Rectangle"/>
          <p:cNvSpPr txBox="1">
            <a:spLocks noGrp="1"/>
          </p:cNvSpPr>
          <p:nvPr>
            <p:ph type="body" sz="quarter" idx="23"/>
          </p:nvPr>
        </p:nvSpPr>
        <p:spPr>
          <a:xfrm>
            <a:off x="1541527" y="8148263"/>
            <a:ext cx="4572001" cy="237914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Rectangle"/>
          <p:cNvSpPr txBox="1">
            <a:spLocks noGrp="1"/>
          </p:cNvSpPr>
          <p:nvPr>
            <p:ph type="body" sz="quarter" idx="24"/>
          </p:nvPr>
        </p:nvSpPr>
        <p:spPr>
          <a:xfrm>
            <a:off x="7205726" y="8148263"/>
            <a:ext cx="4572001" cy="237914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Rectangle"/>
          <p:cNvSpPr txBox="1">
            <a:spLocks noGrp="1"/>
          </p:cNvSpPr>
          <p:nvPr>
            <p:ph type="body" sz="quarter" idx="25"/>
          </p:nvPr>
        </p:nvSpPr>
        <p:spPr>
          <a:xfrm>
            <a:off x="12869926" y="8148263"/>
            <a:ext cx="4572001" cy="237914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Rectangle"/>
          <p:cNvSpPr txBox="1">
            <a:spLocks noGrp="1"/>
          </p:cNvSpPr>
          <p:nvPr>
            <p:ph type="body" sz="quarter" idx="26"/>
          </p:nvPr>
        </p:nvSpPr>
        <p:spPr>
          <a:xfrm>
            <a:off x="18534127" y="8148263"/>
            <a:ext cx="4572001" cy="237914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9" name="Brand Solutions"/>
          <p:cNvSpPr txBox="1">
            <a:spLocks noGrp="1"/>
          </p:cNvSpPr>
          <p:nvPr>
            <p:ph type="body" sz="quarter" idx="27"/>
          </p:nvPr>
        </p:nvSpPr>
        <p:spPr>
          <a:xfrm>
            <a:off x="1541527" y="6668390"/>
            <a:ext cx="4572001" cy="889001"/>
          </a:xfrm>
          <a:prstGeom prst="rect">
            <a:avLst/>
          </a:prstGeom>
        </p:spPr>
        <p:txBody>
          <a:bodyPr lIns="50800" tIns="50800" rIns="50800" bIns="50800"/>
          <a:lstStyle>
            <a:lvl1pPr defTabSz="825500">
              <a:lnSpc>
                <a:spcPct val="100000"/>
              </a:lnSpc>
              <a:defRPr sz="3800" spc="84">
                <a:solidFill>
                  <a:schemeClr val="accent4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Brand Solutions</a:t>
            </a:r>
          </a:p>
        </p:txBody>
      </p:sp>
      <p:sp>
        <p:nvSpPr>
          <p:cNvPr id="110" name="Business Strategy"/>
          <p:cNvSpPr txBox="1">
            <a:spLocks noGrp="1"/>
          </p:cNvSpPr>
          <p:nvPr>
            <p:ph type="body" sz="quarter" idx="28"/>
          </p:nvPr>
        </p:nvSpPr>
        <p:spPr>
          <a:xfrm>
            <a:off x="7205726" y="6668390"/>
            <a:ext cx="4572001" cy="889001"/>
          </a:xfrm>
          <a:prstGeom prst="rect">
            <a:avLst/>
          </a:prstGeom>
        </p:spPr>
        <p:txBody>
          <a:bodyPr lIns="50800" tIns="50800" rIns="50800" bIns="50800"/>
          <a:lstStyle>
            <a:lvl1pPr defTabSz="825500">
              <a:lnSpc>
                <a:spcPct val="100000"/>
              </a:lnSpc>
              <a:defRPr sz="3800" spc="84">
                <a:solidFill>
                  <a:schemeClr val="accent4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Business Strategy</a:t>
            </a:r>
          </a:p>
        </p:txBody>
      </p:sp>
      <p:sp>
        <p:nvSpPr>
          <p:cNvPr id="111" name="Visual Design"/>
          <p:cNvSpPr txBox="1">
            <a:spLocks noGrp="1"/>
          </p:cNvSpPr>
          <p:nvPr>
            <p:ph type="body" sz="quarter" idx="29"/>
          </p:nvPr>
        </p:nvSpPr>
        <p:spPr>
          <a:xfrm>
            <a:off x="12869926" y="6668390"/>
            <a:ext cx="4572001" cy="889001"/>
          </a:xfrm>
          <a:prstGeom prst="rect">
            <a:avLst/>
          </a:prstGeom>
        </p:spPr>
        <p:txBody>
          <a:bodyPr lIns="50800" tIns="50800" rIns="50800" bIns="50800"/>
          <a:lstStyle>
            <a:lvl1pPr defTabSz="825500">
              <a:lnSpc>
                <a:spcPct val="100000"/>
              </a:lnSpc>
              <a:defRPr sz="3800" spc="84">
                <a:solidFill>
                  <a:schemeClr val="accent4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Visual Design</a:t>
            </a:r>
          </a:p>
        </p:txBody>
      </p:sp>
      <p:sp>
        <p:nvSpPr>
          <p:cNvPr id="112" name="Social Marketing"/>
          <p:cNvSpPr txBox="1">
            <a:spLocks noGrp="1"/>
          </p:cNvSpPr>
          <p:nvPr>
            <p:ph type="body" sz="quarter" idx="30"/>
          </p:nvPr>
        </p:nvSpPr>
        <p:spPr>
          <a:xfrm>
            <a:off x="18534127" y="6668390"/>
            <a:ext cx="4572001" cy="88900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3800" spc="84">
                <a:solidFill>
                  <a:schemeClr val="accent4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Social Marketing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261DAC23-61FC-4F93-A1BD-CCBAF75705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611151" y="2680592"/>
            <a:ext cx="2852669" cy="12056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>
                <a:solidFill>
                  <a:schemeClr val="accent5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altLang="ko-KR" dirty="0"/>
              <a:t>Simple P.</a:t>
            </a:r>
          </a:p>
          <a:p>
            <a:pPr lvl="0"/>
            <a:r>
              <a:rPr lang="en-US" dirty="0"/>
              <a:t>Presentation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06411" y="3784656"/>
            <a:ext cx="8139123" cy="283286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1384299" y="9753527"/>
            <a:ext cx="9974665" cy="2159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21531">
              <a:lnSpc>
                <a:spcPct val="100000"/>
              </a:lnSpc>
              <a:defRPr sz="10000" spc="119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Brand Solutions"/>
          <p:cNvSpPr txBox="1">
            <a:spLocks noGrp="1"/>
          </p:cNvSpPr>
          <p:nvPr>
            <p:ph type="body" sz="quarter" idx="22"/>
          </p:nvPr>
        </p:nvSpPr>
        <p:spPr>
          <a:xfrm>
            <a:off x="1604621" y="2793253"/>
            <a:ext cx="4572001" cy="889001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>
            <a:lvl1pPr defTabSz="825500">
              <a:lnSpc>
                <a:spcPct val="100000"/>
              </a:lnSpc>
              <a:defRPr sz="3800" spc="84">
                <a:solidFill>
                  <a:schemeClr val="accent4"/>
                </a:solidFill>
                <a:latin typeface="+mj-ea"/>
                <a:ea typeface="+mj-ea"/>
                <a:cs typeface="+mn-cs"/>
                <a:sym typeface="Libre Caslon Display Regular"/>
              </a:defRPr>
            </a:lvl1pPr>
          </a:lstStyle>
          <a:p>
            <a:r>
              <a:t>Brand Solutions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8710D705-A62A-40C3-8ACF-BE8024FEE9B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061586" y="2680592"/>
            <a:ext cx="2148236" cy="1662808"/>
          </a:xfrm>
        </p:spPr>
        <p:txBody>
          <a:bodyPr>
            <a:noAutofit/>
          </a:bodyPr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>
                <a:solidFill>
                  <a:schemeClr val="accent5"/>
                </a:solidFill>
              </a:defRPr>
            </a:lvl2pPr>
            <a:lvl3pPr>
              <a:defRPr sz="16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altLang="ko-KR" dirty="0"/>
              <a:t>Simple P.</a:t>
            </a:r>
          </a:p>
          <a:p>
            <a:pPr lvl="0"/>
            <a:r>
              <a:rPr lang="en-US" dirty="0"/>
              <a:t>Presentation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4521689" y="8857940"/>
            <a:ext cx="8724265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014366" y="9836705"/>
            <a:ext cx="596900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541400" y="1596340"/>
            <a:ext cx="438786" cy="5238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defTabSz="821531">
              <a:defRPr sz="2500" spc="0">
                <a:solidFill>
                  <a:srgbClr val="89888A"/>
                </a:solidFill>
                <a:latin typeface="+mj-lt"/>
                <a:ea typeface="+mj-ea"/>
                <a:cs typeface="+mj-cs"/>
                <a:sym typeface="Cormorant Infan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hf hdr="0" ftr="0" dt="0"/>
  <p:txStyles>
    <p:title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0" i="0" u="none" strike="noStrike" cap="none" spc="600" baseline="0">
          <a:solidFill>
            <a:srgbClr val="FFFFFF"/>
          </a:solidFill>
          <a:uFillTx/>
          <a:latin typeface="+mj-lt"/>
          <a:ea typeface="+mj-ea"/>
          <a:cs typeface="+mj-cs"/>
          <a:sym typeface="Cormorant Infant Regular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0" i="0" u="none" strike="noStrike" cap="none" spc="600" baseline="0">
          <a:solidFill>
            <a:srgbClr val="FFFFFF"/>
          </a:solidFill>
          <a:uFillTx/>
          <a:latin typeface="+mj-lt"/>
          <a:ea typeface="+mj-ea"/>
          <a:cs typeface="+mj-cs"/>
          <a:sym typeface="Cormorant Infant Regular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0" i="0" u="none" strike="noStrike" cap="none" spc="600" baseline="0">
          <a:solidFill>
            <a:srgbClr val="FFFFFF"/>
          </a:solidFill>
          <a:uFillTx/>
          <a:latin typeface="+mj-lt"/>
          <a:ea typeface="+mj-ea"/>
          <a:cs typeface="+mj-cs"/>
          <a:sym typeface="Cormorant Infant Regular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0" i="0" u="none" strike="noStrike" cap="none" spc="600" baseline="0">
          <a:solidFill>
            <a:srgbClr val="FFFFFF"/>
          </a:solidFill>
          <a:uFillTx/>
          <a:latin typeface="+mj-lt"/>
          <a:ea typeface="+mj-ea"/>
          <a:cs typeface="+mj-cs"/>
          <a:sym typeface="Cormorant Infant Regular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0" i="0" u="none" strike="noStrike" cap="none" spc="600" baseline="0">
          <a:solidFill>
            <a:srgbClr val="FFFFFF"/>
          </a:solidFill>
          <a:uFillTx/>
          <a:latin typeface="+mj-lt"/>
          <a:ea typeface="+mj-ea"/>
          <a:cs typeface="+mj-cs"/>
          <a:sym typeface="Cormorant Infant Regular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0" i="0" u="none" strike="noStrike" cap="none" spc="600" baseline="0">
          <a:solidFill>
            <a:srgbClr val="FFFFFF"/>
          </a:solidFill>
          <a:uFillTx/>
          <a:latin typeface="+mj-lt"/>
          <a:ea typeface="+mj-ea"/>
          <a:cs typeface="+mj-cs"/>
          <a:sym typeface="Cormorant Infant Regular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0" i="0" u="none" strike="noStrike" cap="none" spc="600" baseline="0">
          <a:solidFill>
            <a:srgbClr val="FFFFFF"/>
          </a:solidFill>
          <a:uFillTx/>
          <a:latin typeface="+mj-lt"/>
          <a:ea typeface="+mj-ea"/>
          <a:cs typeface="+mj-cs"/>
          <a:sym typeface="Cormorant Infant Regular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0" i="0" u="none" strike="noStrike" cap="none" spc="600" baseline="0">
          <a:solidFill>
            <a:srgbClr val="FFFFFF"/>
          </a:solidFill>
          <a:uFillTx/>
          <a:latin typeface="+mj-lt"/>
          <a:ea typeface="+mj-ea"/>
          <a:cs typeface="+mj-cs"/>
          <a:sym typeface="Cormorant Infant Regular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0" b="0" i="0" u="none" strike="noStrike" cap="none" spc="600" baseline="0">
          <a:solidFill>
            <a:srgbClr val="FFFFFF"/>
          </a:solidFill>
          <a:uFillTx/>
          <a:latin typeface="+mj-lt"/>
          <a:ea typeface="+mj-ea"/>
          <a:cs typeface="+mj-cs"/>
          <a:sym typeface="Cormorant Infant Regular"/>
        </a:defRPr>
      </a:lvl9pPr>
    </p:titleStyle>
    <p:bodyStyle>
      <a:lvl1pPr marL="0" marR="0" indent="0" algn="l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A7A7A7"/>
          </a:solidFill>
          <a:uFillTx/>
          <a:latin typeface="+mn-ea"/>
          <a:ea typeface="+mn-ea"/>
          <a:cs typeface="Source Sans Pro Regular"/>
          <a:sym typeface="Source Sans Pro Regular"/>
        </a:defRPr>
      </a:lvl1pPr>
      <a:lvl2pPr marL="0" marR="0" indent="0" algn="l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A7A7A7"/>
          </a:solidFill>
          <a:uFillTx/>
          <a:latin typeface="+mn-ea"/>
          <a:ea typeface="+mn-ea"/>
          <a:cs typeface="Source Sans Pro Regular"/>
          <a:sym typeface="Source Sans Pro Regular"/>
        </a:defRPr>
      </a:lvl2pPr>
      <a:lvl3pPr marL="0" marR="0" indent="0" algn="l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A7A7A7"/>
          </a:solidFill>
          <a:uFillTx/>
          <a:latin typeface="+mn-ea"/>
          <a:ea typeface="+mn-ea"/>
          <a:cs typeface="Source Sans Pro Regular"/>
          <a:sym typeface="Source Sans Pro Regular"/>
        </a:defRPr>
      </a:lvl3pPr>
      <a:lvl4pPr marL="0" marR="0" indent="0" algn="l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A7A7A7"/>
          </a:solidFill>
          <a:uFillTx/>
          <a:latin typeface="+mn-ea"/>
          <a:ea typeface="+mn-ea"/>
          <a:cs typeface="Source Sans Pro Regular"/>
          <a:sym typeface="Source Sans Pro Regular"/>
        </a:defRPr>
      </a:lvl4pPr>
      <a:lvl5pPr marL="0" marR="0" indent="0" algn="l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900" b="0" i="0" u="none" strike="noStrike" cap="none" spc="0" baseline="0">
          <a:solidFill>
            <a:srgbClr val="A7A7A7"/>
          </a:solidFill>
          <a:uFillTx/>
          <a:latin typeface="+mn-ea"/>
          <a:ea typeface="+mn-ea"/>
          <a:cs typeface="Source Sans Pro Regular"/>
          <a:sym typeface="Source Sans Pro Regular"/>
        </a:defRPr>
      </a:lvl5pPr>
      <a:lvl6pPr marL="0" marR="0" indent="355600" algn="l" defTabSz="821531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A7A7A7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0" marR="0" indent="711200" algn="l" defTabSz="821531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A7A7A7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0" marR="0" indent="1066800" algn="l" defTabSz="821531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A7A7A7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0" marR="0" indent="1422400" algn="l" defTabSz="821531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A7A7A7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morant Infant Regular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morant Infant Regular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morant Infant Regular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morant Infant Regular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morant Infant Regular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morant Infant Regular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morant Infant Regular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morant Infant Regular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morant Infan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cover.jpg" descr="cover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-6350" y="-3572"/>
            <a:ext cx="24396701" cy="13723144"/>
          </a:xfrm>
          <a:prstGeom prst="rect">
            <a:avLst/>
          </a:prstGeom>
        </p:spPr>
      </p:pic>
      <p:sp>
        <p:nvSpPr>
          <p:cNvPr id="145" name="Lilac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19600" spc="587"/>
            </a:lvl1pPr>
          </a:lstStyle>
          <a:p>
            <a:r>
              <a:t>Lilac</a:t>
            </a:r>
          </a:p>
        </p:txBody>
      </p:sp>
      <p:sp>
        <p:nvSpPr>
          <p:cNvPr id="146" name="BUSINESS PORTFOLIO PRESENT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BUSINESS PORTFOLIO PRESENTATION </a:t>
            </a:r>
          </a:p>
        </p:txBody>
      </p:sp>
      <p:sp>
        <p:nvSpPr>
          <p:cNvPr id="147" name="Project Proposal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Proposal</a:t>
            </a:r>
          </a:p>
        </p:txBody>
      </p:sp>
      <p:sp>
        <p:nvSpPr>
          <p:cNvPr id="148" name="Simple P. Presentation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Simple P. Presentation</a:t>
            </a:r>
          </a:p>
        </p:txBody>
      </p:sp>
      <p:sp>
        <p:nvSpPr>
          <p:cNvPr id="149" name="SIMPLE P."/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 P.</a:t>
            </a:r>
          </a:p>
        </p:txBody>
      </p:sp>
      <p:sp>
        <p:nvSpPr>
          <p:cNvPr id="150" name="Line"/>
          <p:cNvSpPr/>
          <p:nvPr/>
        </p:nvSpPr>
        <p:spPr>
          <a:xfrm flipV="1">
            <a:off x="-12700" y="1244462"/>
            <a:ext cx="244030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82987" tIns="82987" rIns="82987" bIns="82987"/>
          <a:lstStyle/>
          <a:p>
            <a:pPr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als.jpg" descr="goals.jp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44" r="44"/>
          <a:stretch>
            <a:fillRect/>
          </a:stretch>
        </p:blipFill>
        <p:spPr>
          <a:xfrm>
            <a:off x="-6350" y="-3572"/>
            <a:ext cx="24396701" cy="13723144"/>
          </a:xfrm>
          <a:prstGeom prst="rect">
            <a:avLst/>
          </a:prstGeom>
        </p:spPr>
      </p:pic>
      <p:sp>
        <p:nvSpPr>
          <p:cNvPr id="244" name="Rectangle"/>
          <p:cNvSpPr/>
          <p:nvPr/>
        </p:nvSpPr>
        <p:spPr>
          <a:xfrm>
            <a:off x="1315672" y="1351705"/>
            <a:ext cx="21752656" cy="11012590"/>
          </a:xfrm>
          <a:prstGeom prst="rect">
            <a:avLst/>
          </a:prstGeom>
          <a:solidFill>
            <a:srgbClr val="EFF9F6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defRPr sz="4200" spc="84">
                <a:solidFill>
                  <a:srgbClr val="223E47"/>
                </a:solidFill>
                <a:latin typeface="+mn-lt"/>
                <a:ea typeface="+mn-ea"/>
                <a:cs typeface="+mn-cs"/>
                <a:sym typeface="Libre Caslon Display Regular"/>
              </a:defRPr>
            </a:pPr>
            <a:endParaRPr/>
          </a:p>
        </p:txBody>
      </p:sp>
      <p:sp>
        <p:nvSpPr>
          <p:cNvPr id="245" name="Lorem ipsum dolor sit amet, his blandit phaedrum mnesarchu eu facer prompta oportere ius. In"/>
          <p:cNvSpPr/>
          <p:nvPr/>
        </p:nvSpPr>
        <p:spPr>
          <a:xfrm>
            <a:off x="10244443" y="8707690"/>
            <a:ext cx="3810001" cy="2540001"/>
          </a:xfrm>
          <a:prstGeom prst="rect">
            <a:avLst/>
          </a:prstGeom>
          <a:ln w="12700">
            <a:solidFill>
              <a:srgbClr val="575547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52400" tIns="152400" rIns="152400" bIns="152400" anchor="ctr"/>
          <a:lstStyle/>
          <a:p>
            <a:r>
              <a:rPr sz="1600" dirty="0">
                <a:latin typeface="+mn-ea"/>
                <a:ea typeface="+mn-ea"/>
              </a:rPr>
              <a:t>Lorem ipsum dolor sit </a:t>
            </a:r>
            <a:r>
              <a:rPr sz="1600" dirty="0" err="1">
                <a:latin typeface="+mn-ea"/>
                <a:ea typeface="+mn-ea"/>
              </a:rPr>
              <a:t>amet</a:t>
            </a:r>
            <a:r>
              <a:rPr sz="1600" dirty="0">
                <a:latin typeface="+mn-ea"/>
                <a:ea typeface="+mn-ea"/>
              </a:rPr>
              <a:t>, his </a:t>
            </a:r>
            <a:r>
              <a:rPr sz="1600" dirty="0" err="1">
                <a:latin typeface="+mn-ea"/>
                <a:ea typeface="+mn-ea"/>
              </a:rPr>
              <a:t>blandit</a:t>
            </a:r>
            <a:r>
              <a:rPr sz="1600" dirty="0">
                <a:latin typeface="+mn-ea"/>
                <a:ea typeface="+mn-ea"/>
              </a:rPr>
              <a:t> </a:t>
            </a:r>
            <a:r>
              <a:rPr sz="1600" dirty="0" err="1">
                <a:latin typeface="+mn-ea"/>
                <a:ea typeface="+mn-ea"/>
              </a:rPr>
              <a:t>phaedrum</a:t>
            </a:r>
            <a:r>
              <a:rPr sz="1600" dirty="0">
                <a:latin typeface="+mn-ea"/>
                <a:ea typeface="+mn-ea"/>
              </a:rPr>
              <a:t> </a:t>
            </a:r>
            <a:r>
              <a:rPr sz="1600" dirty="0" err="1">
                <a:latin typeface="+mn-ea"/>
                <a:ea typeface="+mn-ea"/>
              </a:rPr>
              <a:t>mnesarchu</a:t>
            </a:r>
            <a:r>
              <a:rPr sz="1600" dirty="0">
                <a:latin typeface="+mn-ea"/>
                <a:ea typeface="+mn-ea"/>
              </a:rPr>
              <a:t> </a:t>
            </a:r>
            <a:r>
              <a:rPr sz="1600" dirty="0" err="1">
                <a:latin typeface="+mn-ea"/>
                <a:ea typeface="+mn-ea"/>
              </a:rPr>
              <a:t>eu</a:t>
            </a:r>
            <a:r>
              <a:rPr sz="1600" dirty="0">
                <a:latin typeface="+mn-ea"/>
                <a:ea typeface="+mn-ea"/>
              </a:rPr>
              <a:t> facer </a:t>
            </a:r>
            <a:r>
              <a:rPr sz="1600" dirty="0" err="1">
                <a:latin typeface="+mn-ea"/>
                <a:ea typeface="+mn-ea"/>
              </a:rPr>
              <a:t>prompta</a:t>
            </a:r>
            <a:r>
              <a:rPr sz="1600" dirty="0">
                <a:latin typeface="+mn-ea"/>
                <a:ea typeface="+mn-ea"/>
              </a:rPr>
              <a:t> </a:t>
            </a:r>
            <a:r>
              <a:rPr sz="1600" dirty="0" err="1">
                <a:latin typeface="+mn-ea"/>
                <a:ea typeface="+mn-ea"/>
              </a:rPr>
              <a:t>oportere</a:t>
            </a:r>
            <a:r>
              <a:rPr sz="1600" dirty="0">
                <a:latin typeface="+mn-ea"/>
                <a:ea typeface="+mn-ea"/>
              </a:rPr>
              <a:t> </a:t>
            </a:r>
            <a:r>
              <a:rPr sz="1600" dirty="0" err="1">
                <a:latin typeface="+mn-ea"/>
                <a:ea typeface="+mn-ea"/>
              </a:rPr>
              <a:t>ius</a:t>
            </a:r>
            <a:r>
              <a:rPr sz="1600" dirty="0">
                <a:latin typeface="+mn-ea"/>
                <a:ea typeface="+mn-ea"/>
              </a:rPr>
              <a:t>. In</a:t>
            </a:r>
          </a:p>
        </p:txBody>
      </p:sp>
      <p:sp>
        <p:nvSpPr>
          <p:cNvPr id="246" name="Lorem ipsum dolor sit amet, his blandit phaedrum mnesarchu eu facer prompta oportere ius. In"/>
          <p:cNvSpPr/>
          <p:nvPr/>
        </p:nvSpPr>
        <p:spPr>
          <a:xfrm>
            <a:off x="14258666" y="8707690"/>
            <a:ext cx="3810001" cy="2540001"/>
          </a:xfrm>
          <a:prstGeom prst="rect">
            <a:avLst/>
          </a:prstGeom>
          <a:ln w="12700">
            <a:solidFill>
              <a:srgbClr val="575547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52400" tIns="152400" rIns="152400" bIns="152400" anchor="ctr"/>
          <a:lstStyle/>
          <a:p>
            <a:r>
              <a:rPr sz="1600">
                <a:latin typeface="+mn-ea"/>
                <a:ea typeface="+mn-ea"/>
              </a:rPr>
              <a:t>Lorem ipsum dolor sit amet, his blandit phaedrum mnesarchu eu facer prompta oportere ius. In</a:t>
            </a:r>
          </a:p>
        </p:txBody>
      </p:sp>
      <p:sp>
        <p:nvSpPr>
          <p:cNvPr id="247" name="Lorem ipsum dolor sit amet, his blandit phaedrum mnesarchu eu facer prompta oportere ius. In"/>
          <p:cNvSpPr/>
          <p:nvPr/>
        </p:nvSpPr>
        <p:spPr>
          <a:xfrm>
            <a:off x="18275363" y="8707690"/>
            <a:ext cx="3810001" cy="2540001"/>
          </a:xfrm>
          <a:prstGeom prst="rect">
            <a:avLst/>
          </a:prstGeom>
          <a:ln w="12700">
            <a:solidFill>
              <a:srgbClr val="575547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52400" tIns="152400" rIns="152400" bIns="152400" anchor="ctr"/>
          <a:lstStyle/>
          <a:p>
            <a:r>
              <a:rPr sz="1600">
                <a:latin typeface="+mn-ea"/>
                <a:ea typeface="+mn-ea"/>
              </a:rPr>
              <a:t>Lorem ipsum dolor sit amet, his blandit phaedrum mnesarchu eu facer prompta oportere ius. In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12073278" y="5889043"/>
            <a:ext cx="7903347" cy="1268390"/>
            <a:chOff x="29062" y="0"/>
            <a:chExt cx="7903346" cy="1268388"/>
          </a:xfrm>
        </p:grpSpPr>
        <p:sp>
          <p:nvSpPr>
            <p:cNvPr id="248" name="Line"/>
            <p:cNvSpPr/>
            <p:nvPr/>
          </p:nvSpPr>
          <p:spPr>
            <a:xfrm>
              <a:off x="4120688" y="0"/>
              <a:ext cx="0" cy="1268388"/>
            </a:xfrm>
            <a:prstGeom prst="line">
              <a:avLst/>
            </a:prstGeom>
            <a:noFill/>
            <a:ln w="9525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21007" tIns="21007" rIns="21007" bIns="21007" numCol="1" anchor="ctr">
              <a:noAutofit/>
            </a:bodyPr>
            <a:lstStyle/>
            <a:p>
              <a:pPr defTabSz="2535421">
                <a:lnSpc>
                  <a:spcPct val="130000"/>
                </a:lnSpc>
                <a:defRPr sz="900" spc="0">
                  <a:solidFill>
                    <a:srgbClr val="818779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49" name="Line"/>
            <p:cNvSpPr/>
            <p:nvPr/>
          </p:nvSpPr>
          <p:spPr>
            <a:xfrm>
              <a:off x="4125971" y="0"/>
              <a:ext cx="3806437" cy="1264864"/>
            </a:xfrm>
            <a:prstGeom prst="line">
              <a:avLst/>
            </a:prstGeom>
            <a:noFill/>
            <a:ln w="9525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21007" tIns="21007" rIns="21007" bIns="21007" numCol="1" anchor="ctr">
              <a:noAutofit/>
            </a:bodyPr>
            <a:lstStyle/>
            <a:p>
              <a:pPr defTabSz="2535421">
                <a:lnSpc>
                  <a:spcPct val="130000"/>
                </a:lnSpc>
                <a:defRPr sz="900" spc="0">
                  <a:solidFill>
                    <a:srgbClr val="818779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  <p:sp>
          <p:nvSpPr>
            <p:cNvPr id="250" name="Line"/>
            <p:cNvSpPr/>
            <p:nvPr/>
          </p:nvSpPr>
          <p:spPr>
            <a:xfrm flipH="1">
              <a:off x="29062" y="0"/>
              <a:ext cx="4078194" cy="1264864"/>
            </a:xfrm>
            <a:prstGeom prst="line">
              <a:avLst/>
            </a:prstGeom>
            <a:noFill/>
            <a:ln w="9525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21007" tIns="21007" rIns="21007" bIns="21007" numCol="1" anchor="ctr">
              <a:noAutofit/>
            </a:bodyPr>
            <a:lstStyle/>
            <a:p>
              <a:pPr defTabSz="2535421">
                <a:lnSpc>
                  <a:spcPct val="130000"/>
                </a:lnSpc>
                <a:defRPr sz="900" spc="0">
                  <a:solidFill>
                    <a:srgbClr val="818779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/>
            </a:p>
          </p:txBody>
        </p:sp>
      </p:grpSp>
      <p:sp>
        <p:nvSpPr>
          <p:cNvPr id="252" name="Growth"/>
          <p:cNvSpPr/>
          <p:nvPr/>
        </p:nvSpPr>
        <p:spPr>
          <a:xfrm>
            <a:off x="14512228" y="2814434"/>
            <a:ext cx="3302157" cy="330215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318" tIns="34318" rIns="34318" bIns="34318" anchor="ctr"/>
          <a:lstStyle>
            <a:lvl1pPr algn="ctr">
              <a:defRPr sz="4200" spc="84">
                <a:solidFill>
                  <a:srgbClr val="223E47"/>
                </a:solidFill>
                <a:latin typeface="+mn-lt"/>
                <a:ea typeface="+mn-ea"/>
                <a:cs typeface="+mn-cs"/>
                <a:sym typeface="Libre Caslon Display Regular"/>
              </a:defRPr>
            </a:lvl1pPr>
          </a:lstStyle>
          <a:p>
            <a:r>
              <a:rPr sz="3800" dirty="0">
                <a:latin typeface="+mj-ea"/>
                <a:ea typeface="+mj-ea"/>
              </a:rPr>
              <a:t>Growth</a:t>
            </a:r>
          </a:p>
        </p:txBody>
      </p:sp>
      <p:sp>
        <p:nvSpPr>
          <p:cNvPr id="253" name="Branding"/>
          <p:cNvSpPr/>
          <p:nvPr/>
        </p:nvSpPr>
        <p:spPr>
          <a:xfrm>
            <a:off x="10246916" y="7159374"/>
            <a:ext cx="3810001" cy="1382280"/>
          </a:xfrm>
          <a:prstGeom prst="rect">
            <a:avLst/>
          </a:prstGeom>
          <a:ln w="12700">
            <a:solidFill>
              <a:srgbClr val="575547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007" tIns="21007" rIns="21007" bIns="21007" anchor="ctr"/>
          <a:lstStyle>
            <a:lvl1pPr algn="ctr">
              <a:defRPr sz="3000" spc="149"/>
            </a:lvl1pPr>
          </a:lstStyle>
          <a:p>
            <a:r>
              <a:rPr sz="2800" spc="0" dirty="0">
                <a:latin typeface="+mn-ea"/>
                <a:ea typeface="+mn-ea"/>
              </a:rPr>
              <a:t>Branding</a:t>
            </a:r>
          </a:p>
        </p:txBody>
      </p:sp>
      <p:sp>
        <p:nvSpPr>
          <p:cNvPr id="254" name="Strategy"/>
          <p:cNvSpPr/>
          <p:nvPr/>
        </p:nvSpPr>
        <p:spPr>
          <a:xfrm>
            <a:off x="14258666" y="7159374"/>
            <a:ext cx="3810001" cy="1382280"/>
          </a:xfrm>
          <a:prstGeom prst="rect">
            <a:avLst/>
          </a:prstGeom>
          <a:ln w="12700">
            <a:solidFill>
              <a:srgbClr val="575547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007" tIns="21007" rIns="21007" bIns="21007" anchor="ctr"/>
          <a:lstStyle>
            <a:lvl1pPr algn="ctr">
              <a:defRPr sz="3000" spc="149"/>
            </a:lvl1pPr>
          </a:lstStyle>
          <a:p>
            <a:r>
              <a:rPr sz="2800" spc="0">
                <a:latin typeface="+mn-ea"/>
                <a:ea typeface="+mn-ea"/>
              </a:rPr>
              <a:t>Strategy</a:t>
            </a:r>
          </a:p>
        </p:txBody>
      </p:sp>
      <p:sp>
        <p:nvSpPr>
          <p:cNvPr id="255" name="Solutions"/>
          <p:cNvSpPr/>
          <p:nvPr/>
        </p:nvSpPr>
        <p:spPr>
          <a:xfrm>
            <a:off x="18270416" y="7159374"/>
            <a:ext cx="3810001" cy="1382280"/>
          </a:xfrm>
          <a:prstGeom prst="rect">
            <a:avLst/>
          </a:prstGeom>
          <a:ln w="12700">
            <a:solidFill>
              <a:srgbClr val="575547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007" tIns="21007" rIns="21007" bIns="21007" anchor="ctr"/>
          <a:lstStyle>
            <a:lvl1pPr algn="ctr">
              <a:defRPr sz="3000" spc="149"/>
            </a:lvl1pPr>
          </a:lstStyle>
          <a:p>
            <a:r>
              <a:rPr sz="2800" spc="0">
                <a:latin typeface="+mn-ea"/>
                <a:ea typeface="+mn-ea"/>
              </a:rPr>
              <a:t>Solutions</a:t>
            </a:r>
          </a:p>
        </p:txBody>
      </p:sp>
      <p:sp>
        <p:nvSpPr>
          <p:cNvPr id="256" name="Double-click to edi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7" name="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GOALS</a:t>
            </a:r>
          </a:p>
        </p:txBody>
      </p:sp>
      <p:sp>
        <p:nvSpPr>
          <p:cNvPr id="258" name="Brand Solution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Brand Solutions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indoor, white&#10;&#10;Description automatically generated">
            <a:extLst>
              <a:ext uri="{FF2B5EF4-FFF2-40B4-BE49-F238E27FC236}">
                <a16:creationId xmlns:a16="http://schemas.microsoft.com/office/drawing/2014/main" id="{B44091A8-E0C9-F141-B48E-0F2D4292E09B}"/>
              </a:ext>
            </a:extLst>
          </p:cNvPr>
          <p:cNvPicPr>
            <a:picLocks noGrp="1" noChangeAspect="1"/>
          </p:cNvPicPr>
          <p:nvPr>
            <p:ph type="pic" sz="half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58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643BB-64C5-DF48-ADB8-7FB282ACBF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3296DD-8D4A-F149-8602-2254E0AC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P.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9969F-2433-F148-8B8A-6934A16FC1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Simple but Powerful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3F5AC2-5F5D-0F49-A372-4E694B078B3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KR" dirty="0"/>
              <a:t>Simple P.</a:t>
            </a:r>
          </a:p>
          <a:p>
            <a:r>
              <a:rPr lang="en-KR" dirty="0"/>
              <a:t>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774FC-E232-7542-ABC6-277BF997B37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KR" dirty="0"/>
              <a:t>Simple P.</a:t>
            </a:r>
          </a:p>
          <a:p>
            <a:r>
              <a:rPr lang="en-KR" dirty="0"/>
              <a:t>Presentation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5ACE49C1-E2FB-C94F-8043-5173DF55FEF9}"/>
              </a:ext>
            </a:extLst>
          </p:cNvPr>
          <p:cNvSpPr/>
          <p:nvPr/>
        </p:nvSpPr>
        <p:spPr>
          <a:xfrm flipV="1">
            <a:off x="-12701" y="5012762"/>
            <a:ext cx="24396701" cy="0"/>
          </a:xfrm>
          <a:prstGeom prst="line">
            <a:avLst/>
          </a:prstGeom>
          <a:ln w="12700">
            <a:solidFill>
              <a:srgbClr val="575547"/>
            </a:solidFill>
          </a:ln>
        </p:spPr>
        <p:txBody>
          <a:bodyPr lIns="82987" tIns="82987" rIns="82987" bIns="82987"/>
          <a:lstStyle/>
          <a:p>
            <a:pPr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D6AF2-41EF-FD40-AA81-EAADF63694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56939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radient.jpg" descr="gradient.jpg"/>
          <p:cNvPicPr>
            <a:picLocks noChangeAspect="1"/>
          </p:cNvPicPr>
          <p:nvPr/>
        </p:nvPicPr>
        <p:blipFill>
          <a:blip r:embed="rId2">
            <a:alphaModFix amt="75000"/>
          </a:blip>
          <a:srcRect t="12075" r="20623"/>
          <a:stretch>
            <a:fillRect/>
          </a:stretch>
        </p:blipFill>
        <p:spPr>
          <a:xfrm>
            <a:off x="11435039" y="-1"/>
            <a:ext cx="9906001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about.jpg" descr="about.jpg"/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62"/>
          <a:stretch>
            <a:fillRect/>
          </a:stretch>
        </p:blipFill>
        <p:spPr>
          <a:xfrm>
            <a:off x="15118122" y="3014030"/>
            <a:ext cx="7829421" cy="10729424"/>
          </a:xfrm>
          <a:prstGeom prst="rect">
            <a:avLst/>
          </a:prstGeom>
        </p:spPr>
      </p:pic>
      <p:sp>
        <p:nvSpPr>
          <p:cNvPr id="163" name="Double-click to edi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WHO WE 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WHO WE ARE</a:t>
            </a:r>
          </a:p>
        </p:txBody>
      </p:sp>
      <p:sp>
        <p:nvSpPr>
          <p:cNvPr id="165" name="Sustainability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Sustainability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B4D090AA-5A82-5A49-984B-3302DDE62198}"/>
              </a:ext>
            </a:extLst>
          </p:cNvPr>
          <p:cNvSpPr/>
          <p:nvPr/>
        </p:nvSpPr>
        <p:spPr>
          <a:xfrm>
            <a:off x="0" y="0"/>
            <a:ext cx="12204700" cy="137287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defRPr sz="4200" spc="84">
                <a:solidFill>
                  <a:srgbClr val="223E47"/>
                </a:solidFill>
                <a:latin typeface="+mn-lt"/>
                <a:ea typeface="+mn-ea"/>
                <a:cs typeface="+mn-cs"/>
                <a:sym typeface="Libre Caslon Display Regular"/>
              </a:defRPr>
            </a:pPr>
            <a:endParaRPr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109195C-E0B1-B942-982A-CED0B2C171CB}"/>
              </a:ext>
            </a:extLst>
          </p:cNvPr>
          <p:cNvSpPr/>
          <p:nvPr/>
        </p:nvSpPr>
        <p:spPr>
          <a:xfrm>
            <a:off x="12193104" y="-1"/>
            <a:ext cx="12204701" cy="137287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defRPr sz="4200" spc="84">
                <a:solidFill>
                  <a:srgbClr val="223E47"/>
                </a:solidFill>
                <a:latin typeface="+mn-lt"/>
                <a:ea typeface="+mn-ea"/>
                <a:cs typeface="+mn-cs"/>
                <a:sym typeface="Libre Caslon Display Regular"/>
              </a:defRPr>
            </a:pPr>
            <a:endParaRPr/>
          </a:p>
        </p:txBody>
      </p:sp>
      <p:pic>
        <p:nvPicPr>
          <p:cNvPr id="11" name="Picture Placeholder 10" descr="A pink sky with a crescent moon&#10;&#10;Description automatically generated with low confidence">
            <a:extLst>
              <a:ext uri="{FF2B5EF4-FFF2-40B4-BE49-F238E27FC236}">
                <a16:creationId xmlns:a16="http://schemas.microsoft.com/office/drawing/2014/main" id="{A3FE8F7A-32EC-C440-A911-42DCE260FBA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C2143-5153-904A-AE45-BBC3EFC22AA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6E7E1-376C-BF48-B7B9-47B85D08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55EA8-0054-DC45-AEDA-C75E77E63D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Creative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F71D4C-C64C-374C-BFC2-09FC9BCC78C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his ad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phaedrum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DD64D-7CD0-AE49-A046-01437FB17E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7833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FAB807F1-DBE7-A646-8818-8945B18E2EBF}"/>
              </a:ext>
            </a:extLst>
          </p:cNvPr>
          <p:cNvSpPr/>
          <p:nvPr/>
        </p:nvSpPr>
        <p:spPr>
          <a:xfrm>
            <a:off x="0" y="0"/>
            <a:ext cx="24396700" cy="137287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defRPr sz="4200" spc="84">
                <a:solidFill>
                  <a:srgbClr val="223E47"/>
                </a:solidFill>
                <a:latin typeface="+mn-lt"/>
                <a:ea typeface="+mn-ea"/>
                <a:cs typeface="+mn-cs"/>
                <a:sym typeface="Libre Caslon Display Regular"/>
              </a:defRPr>
            </a:pP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BECA137-F903-4244-B118-DBB1151B03E7}"/>
              </a:ext>
            </a:extLst>
          </p:cNvPr>
          <p:cNvSpPr/>
          <p:nvPr/>
        </p:nvSpPr>
        <p:spPr>
          <a:xfrm flipV="1">
            <a:off x="-12701" y="11163909"/>
            <a:ext cx="24409401" cy="0"/>
          </a:xfrm>
          <a:prstGeom prst="line">
            <a:avLst/>
          </a:prstGeom>
          <a:ln w="12700">
            <a:solidFill>
              <a:srgbClr val="575547"/>
            </a:solidFill>
          </a:ln>
        </p:spPr>
        <p:txBody>
          <a:bodyPr lIns="82987" tIns="82987" rIns="82987" bIns="82987"/>
          <a:lstStyle/>
          <a:p>
            <a:pPr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9" name="Simple">
            <a:extLst>
              <a:ext uri="{FF2B5EF4-FFF2-40B4-BE49-F238E27FC236}">
                <a16:creationId xmlns:a16="http://schemas.microsoft.com/office/drawing/2014/main" id="{094E7D5D-8EB1-3948-999D-5A122FBA8EDD}"/>
              </a:ext>
            </a:extLst>
          </p:cNvPr>
          <p:cNvSpPr/>
          <p:nvPr/>
        </p:nvSpPr>
        <p:spPr>
          <a:xfrm>
            <a:off x="19009154" y="5637843"/>
            <a:ext cx="3858617" cy="3858617"/>
          </a:xfrm>
          <a:prstGeom prst="ellipse">
            <a:avLst/>
          </a:prstGeom>
          <a:ln w="12700">
            <a:solidFill>
              <a:srgbClr val="575547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 anchor="ctr"/>
          <a:lstStyle>
            <a:lvl1pPr algn="ctr">
              <a:defRPr sz="3000" spc="149"/>
            </a:lvl1pPr>
          </a:lstStyle>
          <a:p>
            <a:r>
              <a:rPr sz="2800" spc="0">
                <a:latin typeface="+mn-ea"/>
                <a:ea typeface="+mn-ea"/>
              </a:rPr>
              <a:t>Simple</a:t>
            </a:r>
          </a:p>
        </p:txBody>
      </p:sp>
      <p:sp>
        <p:nvSpPr>
          <p:cNvPr id="10" name="Trend">
            <a:extLst>
              <a:ext uri="{FF2B5EF4-FFF2-40B4-BE49-F238E27FC236}">
                <a16:creationId xmlns:a16="http://schemas.microsoft.com/office/drawing/2014/main" id="{155FBE08-2718-794B-863B-D7D6ED526633}"/>
              </a:ext>
            </a:extLst>
          </p:cNvPr>
          <p:cNvSpPr/>
          <p:nvPr/>
        </p:nvSpPr>
        <p:spPr>
          <a:xfrm>
            <a:off x="15652154" y="5637843"/>
            <a:ext cx="3858618" cy="3858617"/>
          </a:xfrm>
          <a:prstGeom prst="ellipse">
            <a:avLst/>
          </a:prstGeom>
          <a:ln w="12700">
            <a:solidFill>
              <a:srgbClr val="575547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 anchor="ctr"/>
          <a:lstStyle>
            <a:lvl1pPr algn="ctr">
              <a:defRPr sz="3000" spc="149"/>
            </a:lvl1pPr>
          </a:lstStyle>
          <a:p>
            <a:r>
              <a:rPr sz="2800" spc="0" dirty="0">
                <a:latin typeface="+mn-ea"/>
                <a:ea typeface="+mn-ea"/>
              </a:rPr>
              <a:t>Trend</a:t>
            </a:r>
          </a:p>
        </p:txBody>
      </p:sp>
      <p:pic>
        <p:nvPicPr>
          <p:cNvPr id="13" name="Picture Placeholder 12" descr="A picture containing person, indoor, person&#10;&#10;Description automatically generated">
            <a:extLst>
              <a:ext uri="{FF2B5EF4-FFF2-40B4-BE49-F238E27FC236}">
                <a16:creationId xmlns:a16="http://schemas.microsoft.com/office/drawing/2014/main" id="{84B2ECC5-74BF-3047-BBE0-1A496547FF00}"/>
              </a:ext>
            </a:extLst>
          </p:cNvPr>
          <p:cNvPicPr>
            <a:picLocks noGrp="1" noChangeAspect="1"/>
          </p:cNvPicPr>
          <p:nvPr>
            <p:ph type="pic" sz="half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D6051-C3D9-4940-86ED-CBBC7D0CFC1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3AAD4-30D1-DC45-AA4C-ADA73464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458DF-7714-B84B-814D-5E87D64E6BC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Creative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01B5BE-7326-2146-A7E1-2EF27E90927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KR" dirty="0"/>
              <a:t>Simple P.</a:t>
            </a:r>
          </a:p>
          <a:p>
            <a:r>
              <a:rPr lang="en-KR" dirty="0"/>
              <a:t>Presentation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3F773D-9072-E749-A7C0-E6733F4215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6612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C351BE7-5427-2D4F-ABC9-ED35BBCED7D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r="130"/>
          <a:stretch>
            <a:fillRect/>
          </a:stretch>
        </p:blipFill>
        <p:spPr/>
      </p:pic>
      <p:pic>
        <p:nvPicPr>
          <p:cNvPr id="13" name="Picture Placeholder 12" descr="A picture containing person, wall, wearing, person&#10;&#10;Description automatically generated">
            <a:extLst>
              <a:ext uri="{FF2B5EF4-FFF2-40B4-BE49-F238E27FC236}">
                <a16:creationId xmlns:a16="http://schemas.microsoft.com/office/drawing/2014/main" id="{A8E6B799-628A-C74A-A623-9C56DBC4A7AD}"/>
              </a:ext>
            </a:extLst>
          </p:cNvPr>
          <p:cNvPicPr>
            <a:picLocks noGrp="1" noChangeAspect="1"/>
          </p:cNvPicPr>
          <p:nvPr>
            <p:ph type="pic" sz="half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b="11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9804E-C375-9148-B10A-0CA7A9C7D2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A20F4-424F-6C46-B59A-6F1C812B1D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5873B6-8C5A-5C48-B238-4F81EFCEA1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Creative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FA07D6-EA1D-CF44-96F1-1FE7F9FB0E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46B98C-F676-B84A-8089-4ADF9DCBAD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KR" dirty="0"/>
              <a:t>Simple P.</a:t>
            </a:r>
          </a:p>
          <a:p>
            <a:r>
              <a:rPr lang="en-KR" dirty="0"/>
              <a:t>Presentation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B2BBF771-A55A-724A-99FD-F9253014479E}"/>
              </a:ext>
            </a:extLst>
          </p:cNvPr>
          <p:cNvSpPr/>
          <p:nvPr/>
        </p:nvSpPr>
        <p:spPr>
          <a:xfrm flipV="1">
            <a:off x="-12700" y="1429187"/>
            <a:ext cx="244030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82987" tIns="82987" rIns="82987" bIns="82987"/>
          <a:lstStyle/>
          <a:p>
            <a:pPr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075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dient.jpg" descr="gradient.jpg">
            <a:extLst>
              <a:ext uri="{FF2B5EF4-FFF2-40B4-BE49-F238E27FC236}">
                <a16:creationId xmlns:a16="http://schemas.microsoft.com/office/drawing/2014/main" id="{0B1D23BD-9243-324E-B517-C60FC44C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</a:blip>
          <a:srcRect l="82" t="36974" r="92816"/>
          <a:stretch>
            <a:fillRect/>
          </a:stretch>
        </p:blipFill>
        <p:spPr>
          <a:xfrm>
            <a:off x="9676628" y="0"/>
            <a:ext cx="1236314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Placeholder 13" descr="A picture containing wall, indoor, plant, flower&#10;&#10;Description automatically generated">
            <a:extLst>
              <a:ext uri="{FF2B5EF4-FFF2-40B4-BE49-F238E27FC236}">
                <a16:creationId xmlns:a16="http://schemas.microsoft.com/office/drawing/2014/main" id="{F7B0171A-F54C-7343-BBC0-42885001975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" b="29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950EFA-D169-6340-9118-28F7C1F4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11C66-2AA7-E14F-B49F-FFDBCB2784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8122C-CB4C-8C40-8927-33278B89EC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1. Branding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3127F5-44E2-2D44-9AD5-79F06737D4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524B45-6E06-2944-9444-D5711A20DF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0524DA-2FFA-FA4D-A7F2-2B1AA728FEA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2. Strategy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6EEAF5-30E2-034E-90BD-4590A30AC91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3. Solutions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6979E41-DE7A-F045-8310-F9BAA9B967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his ad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phaedrum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98E960-B351-F442-A6CC-A109E8E579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1118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AE6D1565-CBA4-7C4A-926C-3D7F14D5CE7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" r="123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CFB5F9-7C65-CC44-9BFD-3BF1901A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5CAF3-3E2A-A34C-BE01-FC30EB8ABA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BD311-B195-2F41-B1CE-F16B48480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14268A-206D-BF4C-BE26-F156DAF23A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48F23E-255D-8E45-9F12-67AF35944B3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D29C7-7D57-734C-97A3-9E56A6E116E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Brand Solutions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D3E9AD-5E57-D545-A1E4-6DCFBA4B37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Business Strategy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928270-9F59-7D43-92CE-1A7B60DDA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Visual Design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1E6FBC-E966-7E4F-99BE-C5529683A5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Social Marketing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04CFB3-613B-754E-B48D-DB34518F657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his ad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phaedrum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648522-54B3-EF4E-80A1-442557A5D6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KR" smtClean="0"/>
              <a:t>8</a:t>
            </a:fld>
            <a:endParaRPr lang="en-KR"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34ACEBAE-9E40-A14D-8EBE-F270C12F4E45}"/>
              </a:ext>
            </a:extLst>
          </p:cNvPr>
          <p:cNvSpPr/>
          <p:nvPr/>
        </p:nvSpPr>
        <p:spPr>
          <a:xfrm>
            <a:off x="1461466" y="5208816"/>
            <a:ext cx="916269" cy="9162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EEA166C6-4081-0840-A8D3-32A5A2FE648C}"/>
              </a:ext>
            </a:extLst>
          </p:cNvPr>
          <p:cNvSpPr/>
          <p:nvPr/>
        </p:nvSpPr>
        <p:spPr>
          <a:xfrm>
            <a:off x="7176465" y="5208816"/>
            <a:ext cx="916269" cy="9162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6" name="Circle">
            <a:extLst>
              <a:ext uri="{FF2B5EF4-FFF2-40B4-BE49-F238E27FC236}">
                <a16:creationId xmlns:a16="http://schemas.microsoft.com/office/drawing/2014/main" id="{B471CF17-9B33-454F-A90C-1107AB078AAD}"/>
              </a:ext>
            </a:extLst>
          </p:cNvPr>
          <p:cNvSpPr/>
          <p:nvPr/>
        </p:nvSpPr>
        <p:spPr>
          <a:xfrm>
            <a:off x="12891465" y="5208816"/>
            <a:ext cx="916269" cy="9162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21C481CB-1602-374D-9874-665530B5A584}"/>
              </a:ext>
            </a:extLst>
          </p:cNvPr>
          <p:cNvSpPr/>
          <p:nvPr/>
        </p:nvSpPr>
        <p:spPr>
          <a:xfrm>
            <a:off x="18619165" y="5208816"/>
            <a:ext cx="916269" cy="9162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949900E6-D662-BB4C-ABCE-05DF85FB7BE5}"/>
              </a:ext>
            </a:extLst>
          </p:cNvPr>
          <p:cNvSpPr/>
          <p:nvPr/>
        </p:nvSpPr>
        <p:spPr>
          <a:xfrm rot="19340640">
            <a:off x="1804016" y="5444993"/>
            <a:ext cx="273929" cy="399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726"/>
                  <a:pt x="2881" y="2173"/>
                </a:cubicBezTo>
                <a:cubicBezTo>
                  <a:pt x="-961" y="5067"/>
                  <a:pt x="-961" y="9759"/>
                  <a:pt x="2881" y="12653"/>
                </a:cubicBezTo>
                <a:cubicBezTo>
                  <a:pt x="4308" y="13728"/>
                  <a:pt x="6067" y="14397"/>
                  <a:pt x="7908" y="14674"/>
                </a:cubicBezTo>
                <a:lnTo>
                  <a:pt x="7908" y="20146"/>
                </a:lnTo>
                <a:cubicBezTo>
                  <a:pt x="7908" y="20950"/>
                  <a:pt x="8772" y="21600"/>
                  <a:pt x="9839" y="21600"/>
                </a:cubicBezTo>
                <a:cubicBezTo>
                  <a:pt x="10906" y="21600"/>
                  <a:pt x="11778" y="20949"/>
                  <a:pt x="11778" y="20146"/>
                </a:cubicBezTo>
                <a:lnTo>
                  <a:pt x="11778" y="14674"/>
                </a:lnTo>
                <a:cubicBezTo>
                  <a:pt x="13616" y="14396"/>
                  <a:pt x="15371" y="13727"/>
                  <a:pt x="16797" y="12653"/>
                </a:cubicBezTo>
                <a:cubicBezTo>
                  <a:pt x="20639" y="9759"/>
                  <a:pt x="20639" y="5067"/>
                  <a:pt x="16797" y="2173"/>
                </a:cubicBezTo>
                <a:cubicBezTo>
                  <a:pt x="14875" y="726"/>
                  <a:pt x="12357" y="0"/>
                  <a:pt x="9839" y="0"/>
                </a:cubicBezTo>
                <a:close/>
                <a:moveTo>
                  <a:pt x="9839" y="1273"/>
                </a:moveTo>
                <a:cubicBezTo>
                  <a:pt x="11925" y="1273"/>
                  <a:pt x="14010" y="1874"/>
                  <a:pt x="15602" y="3073"/>
                </a:cubicBezTo>
                <a:cubicBezTo>
                  <a:pt x="18785" y="5470"/>
                  <a:pt x="18785" y="9356"/>
                  <a:pt x="15602" y="11754"/>
                </a:cubicBezTo>
                <a:cubicBezTo>
                  <a:pt x="12419" y="14151"/>
                  <a:pt x="7259" y="14151"/>
                  <a:pt x="4076" y="11754"/>
                </a:cubicBezTo>
                <a:cubicBezTo>
                  <a:pt x="893" y="9356"/>
                  <a:pt x="893" y="5470"/>
                  <a:pt x="4076" y="3073"/>
                </a:cubicBezTo>
                <a:cubicBezTo>
                  <a:pt x="5668" y="1874"/>
                  <a:pt x="7753" y="1273"/>
                  <a:pt x="9839" y="127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lnSpc>
                <a:spcPct val="130000"/>
              </a:lnSpc>
              <a:defRPr sz="2000" spc="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40FFECB3-527F-774D-8964-209AABB77E6F}"/>
              </a:ext>
            </a:extLst>
          </p:cNvPr>
          <p:cNvSpPr/>
          <p:nvPr/>
        </p:nvSpPr>
        <p:spPr>
          <a:xfrm rot="2996830">
            <a:off x="7518113" y="5472252"/>
            <a:ext cx="292101" cy="35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775" extrusionOk="0">
                <a:moveTo>
                  <a:pt x="7923" y="0"/>
                </a:moveTo>
                <a:lnTo>
                  <a:pt x="7923" y="2924"/>
                </a:lnTo>
                <a:lnTo>
                  <a:pt x="9207" y="3783"/>
                </a:lnTo>
                <a:lnTo>
                  <a:pt x="9207" y="10300"/>
                </a:lnTo>
                <a:cubicBezTo>
                  <a:pt x="8805" y="10392"/>
                  <a:pt x="8423" y="10567"/>
                  <a:pt x="8107" y="10838"/>
                </a:cubicBezTo>
                <a:cubicBezTo>
                  <a:pt x="7150" y="11660"/>
                  <a:pt x="7150" y="12995"/>
                  <a:pt x="8107" y="13817"/>
                </a:cubicBezTo>
                <a:cubicBezTo>
                  <a:pt x="9065" y="14639"/>
                  <a:pt x="10613" y="14639"/>
                  <a:pt x="11571" y="13817"/>
                </a:cubicBezTo>
                <a:cubicBezTo>
                  <a:pt x="12528" y="12995"/>
                  <a:pt x="12528" y="11660"/>
                  <a:pt x="11571" y="10838"/>
                </a:cubicBezTo>
                <a:cubicBezTo>
                  <a:pt x="11255" y="10567"/>
                  <a:pt x="10873" y="10392"/>
                  <a:pt x="10471" y="10300"/>
                </a:cubicBezTo>
                <a:lnTo>
                  <a:pt x="10471" y="3783"/>
                </a:lnTo>
                <a:lnTo>
                  <a:pt x="11755" y="2924"/>
                </a:lnTo>
                <a:lnTo>
                  <a:pt x="11755" y="0"/>
                </a:lnTo>
                <a:lnTo>
                  <a:pt x="9839" y="1284"/>
                </a:lnTo>
                <a:lnTo>
                  <a:pt x="7923" y="0"/>
                </a:lnTo>
                <a:close/>
                <a:moveTo>
                  <a:pt x="7944" y="4036"/>
                </a:moveTo>
                <a:cubicBezTo>
                  <a:pt x="6090" y="4347"/>
                  <a:pt x="4318" y="5116"/>
                  <a:pt x="2881" y="6350"/>
                </a:cubicBezTo>
                <a:cubicBezTo>
                  <a:pt x="-961" y="9650"/>
                  <a:pt x="-961" y="15001"/>
                  <a:pt x="2881" y="18300"/>
                </a:cubicBezTo>
                <a:cubicBezTo>
                  <a:pt x="6724" y="21600"/>
                  <a:pt x="12954" y="21600"/>
                  <a:pt x="16797" y="18300"/>
                </a:cubicBezTo>
                <a:cubicBezTo>
                  <a:pt x="20639" y="15001"/>
                  <a:pt x="20639" y="9650"/>
                  <a:pt x="16797" y="6350"/>
                </a:cubicBezTo>
                <a:cubicBezTo>
                  <a:pt x="15360" y="5116"/>
                  <a:pt x="13588" y="4347"/>
                  <a:pt x="11734" y="4036"/>
                </a:cubicBezTo>
                <a:lnTo>
                  <a:pt x="11734" y="5555"/>
                </a:lnTo>
                <a:cubicBezTo>
                  <a:pt x="13145" y="5844"/>
                  <a:pt x="14490" y="6439"/>
                  <a:pt x="15591" y="7385"/>
                </a:cubicBezTo>
                <a:cubicBezTo>
                  <a:pt x="18768" y="10113"/>
                  <a:pt x="18768" y="14537"/>
                  <a:pt x="15591" y="17265"/>
                </a:cubicBezTo>
                <a:cubicBezTo>
                  <a:pt x="12415" y="19993"/>
                  <a:pt x="7263" y="19993"/>
                  <a:pt x="4087" y="17265"/>
                </a:cubicBezTo>
                <a:cubicBezTo>
                  <a:pt x="910" y="14537"/>
                  <a:pt x="910" y="10113"/>
                  <a:pt x="4087" y="7385"/>
                </a:cubicBezTo>
                <a:cubicBezTo>
                  <a:pt x="5188" y="6439"/>
                  <a:pt x="6533" y="5844"/>
                  <a:pt x="7944" y="5555"/>
                </a:cubicBezTo>
                <a:lnTo>
                  <a:pt x="7944" y="4036"/>
                </a:lnTo>
                <a:close/>
                <a:moveTo>
                  <a:pt x="7944" y="7241"/>
                </a:moveTo>
                <a:cubicBezTo>
                  <a:pt x="7025" y="7491"/>
                  <a:pt x="6153" y="7906"/>
                  <a:pt x="5423" y="8533"/>
                </a:cubicBezTo>
                <a:cubicBezTo>
                  <a:pt x="2984" y="10628"/>
                  <a:pt x="2984" y="14022"/>
                  <a:pt x="5423" y="16117"/>
                </a:cubicBezTo>
                <a:cubicBezTo>
                  <a:pt x="7863" y="18212"/>
                  <a:pt x="11815" y="18212"/>
                  <a:pt x="14255" y="16117"/>
                </a:cubicBezTo>
                <a:cubicBezTo>
                  <a:pt x="16694" y="14022"/>
                  <a:pt x="16694" y="10628"/>
                  <a:pt x="14255" y="8533"/>
                </a:cubicBezTo>
                <a:cubicBezTo>
                  <a:pt x="13524" y="7906"/>
                  <a:pt x="12654" y="7491"/>
                  <a:pt x="11734" y="7241"/>
                </a:cubicBezTo>
                <a:lnTo>
                  <a:pt x="11734" y="8850"/>
                </a:lnTo>
                <a:cubicBezTo>
                  <a:pt x="12194" y="9035"/>
                  <a:pt x="12632" y="9273"/>
                  <a:pt x="13013" y="9600"/>
                </a:cubicBezTo>
                <a:cubicBezTo>
                  <a:pt x="14765" y="11105"/>
                  <a:pt x="14765" y="13550"/>
                  <a:pt x="13013" y="15055"/>
                </a:cubicBezTo>
                <a:cubicBezTo>
                  <a:pt x="11260" y="16560"/>
                  <a:pt x="8418" y="16560"/>
                  <a:pt x="6665" y="15055"/>
                </a:cubicBezTo>
                <a:cubicBezTo>
                  <a:pt x="4913" y="13550"/>
                  <a:pt x="4913" y="11105"/>
                  <a:pt x="6665" y="9600"/>
                </a:cubicBezTo>
                <a:cubicBezTo>
                  <a:pt x="7046" y="9273"/>
                  <a:pt x="7484" y="9035"/>
                  <a:pt x="7944" y="8850"/>
                </a:cubicBezTo>
                <a:lnTo>
                  <a:pt x="7944" y="724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lnSpc>
                <a:spcPct val="130000"/>
              </a:lnSpc>
              <a:defRPr sz="2000" spc="0">
                <a:solidFill>
                  <a:srgbClr val="A4C7C4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3919D148-1A69-2C40-B4C5-45F127E98035}"/>
              </a:ext>
            </a:extLst>
          </p:cNvPr>
          <p:cNvSpPr/>
          <p:nvPr/>
        </p:nvSpPr>
        <p:spPr>
          <a:xfrm>
            <a:off x="13184934" y="5522273"/>
            <a:ext cx="329331" cy="289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4" h="21600" extrusionOk="0">
                <a:moveTo>
                  <a:pt x="3029" y="0"/>
                </a:moveTo>
                <a:cubicBezTo>
                  <a:pt x="2157" y="0"/>
                  <a:pt x="1719" y="6"/>
                  <a:pt x="1253" y="175"/>
                </a:cubicBezTo>
                <a:cubicBezTo>
                  <a:pt x="739" y="388"/>
                  <a:pt x="328" y="841"/>
                  <a:pt x="141" y="1426"/>
                </a:cubicBezTo>
                <a:cubicBezTo>
                  <a:pt x="-8" y="1961"/>
                  <a:pt x="0" y="2473"/>
                  <a:pt x="0" y="3464"/>
                </a:cubicBezTo>
                <a:lnTo>
                  <a:pt x="0" y="13085"/>
                </a:lnTo>
                <a:lnTo>
                  <a:pt x="21584" y="13085"/>
                </a:lnTo>
                <a:lnTo>
                  <a:pt x="21584" y="3479"/>
                </a:lnTo>
                <a:cubicBezTo>
                  <a:pt x="21584" y="2472"/>
                  <a:pt x="21592" y="1961"/>
                  <a:pt x="21443" y="1426"/>
                </a:cubicBezTo>
                <a:cubicBezTo>
                  <a:pt x="21256" y="841"/>
                  <a:pt x="20845" y="388"/>
                  <a:pt x="20331" y="175"/>
                </a:cubicBezTo>
                <a:cubicBezTo>
                  <a:pt x="19862" y="5"/>
                  <a:pt x="19426" y="0"/>
                  <a:pt x="18555" y="0"/>
                </a:cubicBezTo>
                <a:lnTo>
                  <a:pt x="3042" y="0"/>
                </a:lnTo>
                <a:lnTo>
                  <a:pt x="3029" y="0"/>
                </a:lnTo>
                <a:close/>
                <a:moveTo>
                  <a:pt x="9559" y="1426"/>
                </a:moveTo>
                <a:lnTo>
                  <a:pt x="12025" y="1426"/>
                </a:lnTo>
                <a:cubicBezTo>
                  <a:pt x="12200" y="1426"/>
                  <a:pt x="12332" y="1591"/>
                  <a:pt x="12332" y="1790"/>
                </a:cubicBezTo>
                <a:cubicBezTo>
                  <a:pt x="12332" y="1989"/>
                  <a:pt x="12200" y="2154"/>
                  <a:pt x="12025" y="2154"/>
                </a:cubicBezTo>
                <a:lnTo>
                  <a:pt x="9559" y="2154"/>
                </a:lnTo>
                <a:cubicBezTo>
                  <a:pt x="9384" y="2154"/>
                  <a:pt x="9252" y="1989"/>
                  <a:pt x="9252" y="1790"/>
                </a:cubicBezTo>
                <a:cubicBezTo>
                  <a:pt x="9252" y="1591"/>
                  <a:pt x="9384" y="1426"/>
                  <a:pt x="9559" y="1426"/>
                </a:cubicBezTo>
                <a:close/>
                <a:moveTo>
                  <a:pt x="39" y="14439"/>
                </a:moveTo>
                <a:cubicBezTo>
                  <a:pt x="43" y="15034"/>
                  <a:pt x="29" y="15580"/>
                  <a:pt x="141" y="15982"/>
                </a:cubicBezTo>
                <a:cubicBezTo>
                  <a:pt x="328" y="16567"/>
                  <a:pt x="739" y="17020"/>
                  <a:pt x="1253" y="17233"/>
                </a:cubicBezTo>
                <a:cubicBezTo>
                  <a:pt x="1722" y="17403"/>
                  <a:pt x="2158" y="17408"/>
                  <a:pt x="3029" y="17408"/>
                </a:cubicBezTo>
                <a:lnTo>
                  <a:pt x="8076" y="17408"/>
                </a:lnTo>
                <a:lnTo>
                  <a:pt x="6645" y="21600"/>
                </a:lnTo>
                <a:lnTo>
                  <a:pt x="14939" y="21600"/>
                </a:lnTo>
                <a:lnTo>
                  <a:pt x="13508" y="17408"/>
                </a:lnTo>
                <a:lnTo>
                  <a:pt x="18542" y="17408"/>
                </a:lnTo>
                <a:cubicBezTo>
                  <a:pt x="19426" y="17408"/>
                  <a:pt x="19862" y="17403"/>
                  <a:pt x="20331" y="17233"/>
                </a:cubicBezTo>
                <a:cubicBezTo>
                  <a:pt x="20845" y="17020"/>
                  <a:pt x="21256" y="16567"/>
                  <a:pt x="21443" y="15982"/>
                </a:cubicBezTo>
                <a:cubicBezTo>
                  <a:pt x="21556" y="15577"/>
                  <a:pt x="21541" y="15035"/>
                  <a:pt x="21545" y="14439"/>
                </a:cubicBezTo>
                <a:lnTo>
                  <a:pt x="39" y="14439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lnSpc>
                <a:spcPct val="130000"/>
              </a:lnSpc>
              <a:defRPr sz="2000" spc="0">
                <a:solidFill>
                  <a:srgbClr val="949289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66984282-8298-BF44-ADD1-F102B31466DA}"/>
              </a:ext>
            </a:extLst>
          </p:cNvPr>
          <p:cNvSpPr/>
          <p:nvPr/>
        </p:nvSpPr>
        <p:spPr>
          <a:xfrm>
            <a:off x="18934514" y="5489666"/>
            <a:ext cx="299804" cy="31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6" h="21600" extrusionOk="0">
                <a:moveTo>
                  <a:pt x="14299" y="0"/>
                </a:moveTo>
                <a:lnTo>
                  <a:pt x="14969" y="1965"/>
                </a:lnTo>
                <a:lnTo>
                  <a:pt x="752" y="6499"/>
                </a:lnTo>
                <a:cubicBezTo>
                  <a:pt x="178" y="6682"/>
                  <a:pt x="-134" y="7289"/>
                  <a:pt x="56" y="7844"/>
                </a:cubicBezTo>
                <a:cubicBezTo>
                  <a:pt x="245" y="8398"/>
                  <a:pt x="865" y="8690"/>
                  <a:pt x="1439" y="8507"/>
                </a:cubicBezTo>
                <a:lnTo>
                  <a:pt x="15656" y="3974"/>
                </a:lnTo>
                <a:lnTo>
                  <a:pt x="16325" y="5939"/>
                </a:lnTo>
                <a:lnTo>
                  <a:pt x="21466" y="1008"/>
                </a:lnTo>
                <a:lnTo>
                  <a:pt x="14299" y="0"/>
                </a:lnTo>
                <a:close/>
                <a:moveTo>
                  <a:pt x="14781" y="7309"/>
                </a:moveTo>
                <a:lnTo>
                  <a:pt x="14781" y="21600"/>
                </a:lnTo>
                <a:lnTo>
                  <a:pt x="20431" y="21600"/>
                </a:lnTo>
                <a:lnTo>
                  <a:pt x="20431" y="7309"/>
                </a:lnTo>
                <a:lnTo>
                  <a:pt x="14781" y="7309"/>
                </a:lnTo>
                <a:close/>
                <a:moveTo>
                  <a:pt x="7561" y="11179"/>
                </a:moveTo>
                <a:lnTo>
                  <a:pt x="7561" y="21600"/>
                </a:lnTo>
                <a:lnTo>
                  <a:pt x="13211" y="21600"/>
                </a:lnTo>
                <a:lnTo>
                  <a:pt x="13211" y="11179"/>
                </a:lnTo>
                <a:lnTo>
                  <a:pt x="7561" y="11179"/>
                </a:lnTo>
                <a:close/>
                <a:moveTo>
                  <a:pt x="332" y="13567"/>
                </a:moveTo>
                <a:lnTo>
                  <a:pt x="332" y="21600"/>
                </a:lnTo>
                <a:lnTo>
                  <a:pt x="5982" y="21600"/>
                </a:lnTo>
                <a:lnTo>
                  <a:pt x="5982" y="13567"/>
                </a:lnTo>
                <a:lnTo>
                  <a:pt x="332" y="1356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lnSpc>
                <a:spcPct val="130000"/>
              </a:lnSpc>
              <a:defRPr sz="2000" spc="0">
                <a:solidFill>
                  <a:srgbClr val="949289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A7F3F077-81D8-344B-ABD7-E26BE077C777}"/>
              </a:ext>
            </a:extLst>
          </p:cNvPr>
          <p:cNvSpPr/>
          <p:nvPr/>
        </p:nvSpPr>
        <p:spPr>
          <a:xfrm flipV="1">
            <a:off x="-16831" y="7751446"/>
            <a:ext cx="24407181" cy="0"/>
          </a:xfrm>
          <a:prstGeom prst="line">
            <a:avLst/>
          </a:prstGeom>
          <a:ln w="12700">
            <a:solidFill>
              <a:srgbClr val="575547"/>
            </a:solidFill>
          </a:ln>
        </p:spPr>
        <p:txBody>
          <a:bodyPr lIns="82987" tIns="82987" rIns="82987" bIns="82987"/>
          <a:lstStyle/>
          <a:p>
            <a:pPr>
              <a:lnSpc>
                <a:spcPct val="130000"/>
              </a:lnSpc>
              <a:defRPr sz="2000" spc="0">
                <a:solidFill>
                  <a:srgbClr val="94928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2824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dient.jpg" descr="gradient.jpg">
            <a:extLst>
              <a:ext uri="{FF2B5EF4-FFF2-40B4-BE49-F238E27FC236}">
                <a16:creationId xmlns:a16="http://schemas.microsoft.com/office/drawing/2014/main" id="{74D81E42-0115-1443-8E29-28A5706423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</a:blip>
          <a:srcRect t="9297" r="33524"/>
          <a:stretch>
            <a:fillRect/>
          </a:stretch>
        </p:blipFill>
        <p:spPr>
          <a:xfrm>
            <a:off x="16373309" y="-1"/>
            <a:ext cx="804185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riangle">
            <a:extLst>
              <a:ext uri="{FF2B5EF4-FFF2-40B4-BE49-F238E27FC236}">
                <a16:creationId xmlns:a16="http://schemas.microsoft.com/office/drawing/2014/main" id="{9BC7D8DA-DD7B-6B4A-9AEA-FE567B13D1C0}"/>
              </a:ext>
            </a:extLst>
          </p:cNvPr>
          <p:cNvSpPr/>
          <p:nvPr/>
        </p:nvSpPr>
        <p:spPr>
          <a:xfrm>
            <a:off x="12832685" y="3183294"/>
            <a:ext cx="5050493" cy="8784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3483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FFFFFF"/>
            </a:solidFill>
          </a:ln>
        </p:spPr>
        <p:txBody>
          <a:bodyPr lIns="82987" tIns="82987" rIns="82987" bIns="82987"/>
          <a:lstStyle/>
          <a:p>
            <a:pPr defTabSz="821531"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9" name="Triangle">
            <a:extLst>
              <a:ext uri="{FF2B5EF4-FFF2-40B4-BE49-F238E27FC236}">
                <a16:creationId xmlns:a16="http://schemas.microsoft.com/office/drawing/2014/main" id="{D7469777-21F0-B844-9CA5-4AC6D2BC541A}"/>
              </a:ext>
            </a:extLst>
          </p:cNvPr>
          <p:cNvSpPr/>
          <p:nvPr/>
        </p:nvSpPr>
        <p:spPr>
          <a:xfrm flipH="1">
            <a:off x="17877000" y="3183294"/>
            <a:ext cx="5033490" cy="8784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3483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FFFFFF"/>
            </a:solidFill>
          </a:ln>
        </p:spPr>
        <p:txBody>
          <a:bodyPr lIns="82987" tIns="82987" rIns="82987" bIns="82987"/>
          <a:lstStyle/>
          <a:p>
            <a:pPr defTabSz="821531"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0" name="Triangle">
            <a:extLst>
              <a:ext uri="{FF2B5EF4-FFF2-40B4-BE49-F238E27FC236}">
                <a16:creationId xmlns:a16="http://schemas.microsoft.com/office/drawing/2014/main" id="{FFB78197-88DF-3B4D-B574-FBB49DE048A6}"/>
              </a:ext>
            </a:extLst>
          </p:cNvPr>
          <p:cNvSpPr/>
          <p:nvPr/>
        </p:nvSpPr>
        <p:spPr>
          <a:xfrm>
            <a:off x="12837665" y="8664431"/>
            <a:ext cx="10084850" cy="3304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FFFFFF"/>
            </a:solidFill>
          </a:ln>
        </p:spPr>
        <p:txBody>
          <a:bodyPr lIns="82987" tIns="82987" rIns="82987" bIns="82987"/>
          <a:lstStyle/>
          <a:p>
            <a:pPr defTabSz="821531">
              <a:lnSpc>
                <a:spcPct val="130000"/>
              </a:lnSpc>
              <a:defRPr sz="2000" spc="0"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1" name="Development">
            <a:extLst>
              <a:ext uri="{FF2B5EF4-FFF2-40B4-BE49-F238E27FC236}">
                <a16:creationId xmlns:a16="http://schemas.microsoft.com/office/drawing/2014/main" id="{7E8FC2B6-B047-7C41-A4B2-9C097D5063EF}"/>
              </a:ext>
            </a:extLst>
          </p:cNvPr>
          <p:cNvSpPr txBox="1"/>
          <p:nvPr/>
        </p:nvSpPr>
        <p:spPr>
          <a:xfrm>
            <a:off x="15930748" y="10382609"/>
            <a:ext cx="3898682" cy="776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ctr">
              <a:defRPr sz="3000" spc="149">
                <a:solidFill>
                  <a:srgbClr val="FFFFFF"/>
                </a:solidFill>
              </a:defRPr>
            </a:lvl1pPr>
          </a:lstStyle>
          <a:p>
            <a:r>
              <a:rPr sz="2800" spc="0">
                <a:latin typeface="+mn-ea"/>
                <a:ea typeface="+mn-ea"/>
              </a:rPr>
              <a:t>Development</a:t>
            </a:r>
          </a:p>
        </p:txBody>
      </p:sp>
      <p:sp>
        <p:nvSpPr>
          <p:cNvPr id="12" name="Research">
            <a:extLst>
              <a:ext uri="{FF2B5EF4-FFF2-40B4-BE49-F238E27FC236}">
                <a16:creationId xmlns:a16="http://schemas.microsoft.com/office/drawing/2014/main" id="{B9618C75-EE91-2D45-8D87-8FB2046D6B89}"/>
              </a:ext>
            </a:extLst>
          </p:cNvPr>
          <p:cNvSpPr txBox="1"/>
          <p:nvPr/>
        </p:nvSpPr>
        <p:spPr>
          <a:xfrm>
            <a:off x="15003053" y="7864774"/>
            <a:ext cx="2890393" cy="77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ctr">
              <a:defRPr sz="3000" spc="149">
                <a:solidFill>
                  <a:srgbClr val="FFFFFF"/>
                </a:solidFill>
              </a:defRPr>
            </a:lvl1pPr>
          </a:lstStyle>
          <a:p>
            <a:r>
              <a:rPr sz="2800" spc="0" dirty="0">
                <a:latin typeface="+mn-ea"/>
                <a:ea typeface="+mn-ea"/>
              </a:rPr>
              <a:t>Research</a:t>
            </a:r>
          </a:p>
        </p:txBody>
      </p:sp>
      <p:sp>
        <p:nvSpPr>
          <p:cNvPr id="13" name="Execution">
            <a:extLst>
              <a:ext uri="{FF2B5EF4-FFF2-40B4-BE49-F238E27FC236}">
                <a16:creationId xmlns:a16="http://schemas.microsoft.com/office/drawing/2014/main" id="{F085EC4D-84DC-BE4D-B458-CD4F1A2DD4A3}"/>
              </a:ext>
            </a:extLst>
          </p:cNvPr>
          <p:cNvSpPr txBox="1"/>
          <p:nvPr/>
        </p:nvSpPr>
        <p:spPr>
          <a:xfrm>
            <a:off x="17940587" y="7864774"/>
            <a:ext cx="2890393" cy="77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ctr">
              <a:defRPr sz="3000" spc="149">
                <a:solidFill>
                  <a:srgbClr val="FFFFFF"/>
                </a:solidFill>
              </a:defRPr>
            </a:lvl1pPr>
          </a:lstStyle>
          <a:p>
            <a:r>
              <a:rPr sz="2800" spc="0">
                <a:latin typeface="+mn-ea"/>
                <a:ea typeface="+mn-ea"/>
              </a:rPr>
              <a:t>Execution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66D3CE-AF03-1448-9C03-693F677A680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900FB-0FBE-3146-8AF5-04A2E3DE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08B92-7C0D-DD48-834A-A870850AA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Brand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5112A-B188-7748-9DAD-36D0F4FA06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his ad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phaedrum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2C72-6377-E841-A05F-D4500E6E74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5339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Lilac">
      <a:dk1>
        <a:srgbClr val="FFFFFF"/>
      </a:dk1>
      <a:lt1>
        <a:srgbClr val="68658C"/>
      </a:lt1>
      <a:dk2>
        <a:srgbClr val="5E5E5E"/>
      </a:dk2>
      <a:lt2>
        <a:srgbClr val="F6FBFA"/>
      </a:lt2>
      <a:accent1>
        <a:srgbClr val="EFF9F6"/>
      </a:accent1>
      <a:accent2>
        <a:srgbClr val="DBDEFF"/>
      </a:accent2>
      <a:accent3>
        <a:srgbClr val="9C94D0"/>
      </a:accent3>
      <a:accent4>
        <a:srgbClr val="223E47"/>
      </a:accent4>
      <a:accent5>
        <a:srgbClr val="6667A6"/>
      </a:accent5>
      <a:accent6>
        <a:srgbClr val="A7A7A7"/>
      </a:accent6>
      <a:hlink>
        <a:srgbClr val="9C94D0"/>
      </a:hlink>
      <a:folHlink>
        <a:srgbClr val="DBDEFF"/>
      </a:folHlink>
    </a:clrScheme>
    <a:fontScheme name="Lilac_kr">
      <a:majorFont>
        <a:latin typeface="Cormorant Infant Regular"/>
        <a:ea typeface="NanumMyeongjo"/>
        <a:cs typeface="Cormorant Infant Regular"/>
      </a:majorFont>
      <a:minorFont>
        <a:latin typeface="Source Sans Pro"/>
        <a:ea typeface="Noto Sans KR Regular"/>
        <a:cs typeface="Libre Caslon Display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BFA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84" normalizeH="0" baseline="0">
            <a:ln>
              <a:noFill/>
            </a:ln>
            <a:solidFill>
              <a:srgbClr val="223E47"/>
            </a:solidFill>
            <a:effectLst/>
            <a:uFillTx/>
            <a:latin typeface="+mn-lt"/>
            <a:ea typeface="+mn-ea"/>
            <a:cs typeface="+mn-cs"/>
            <a:sym typeface="Libre Caslon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547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700" b="0" i="0" u="none" strike="noStrike" cap="none" spc="85" normalizeH="0" baseline="0">
            <a:ln>
              <a:noFill/>
            </a:ln>
            <a:solidFill>
              <a:srgbClr val="68658C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rmorant Infant Regular"/>
        <a:ea typeface="Cormorant Infant Regular"/>
        <a:cs typeface="Cormorant Infant Regular"/>
      </a:majorFont>
      <a:minorFont>
        <a:latin typeface="Libre Caslon Display Regular"/>
        <a:ea typeface="Libre Caslon Display Regular"/>
        <a:cs typeface="Libre Caslon Display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BFA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84" normalizeH="0" baseline="0">
            <a:ln>
              <a:noFill/>
            </a:ln>
            <a:solidFill>
              <a:srgbClr val="223E47"/>
            </a:solidFill>
            <a:effectLst/>
            <a:uFillTx/>
            <a:latin typeface="+mn-lt"/>
            <a:ea typeface="+mn-ea"/>
            <a:cs typeface="+mn-cs"/>
            <a:sym typeface="Libre Caslon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547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700" b="0" i="0" u="none" strike="noStrike" cap="none" spc="85" normalizeH="0" baseline="0">
            <a:ln>
              <a:noFill/>
            </a:ln>
            <a:solidFill>
              <a:srgbClr val="68658C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180</Words>
  <Application>Microsoft Office PowerPoint</Application>
  <PresentationFormat>사용자 지정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Cormorant Infant Regular</vt:lpstr>
      <vt:lpstr>Helvetica Neue</vt:lpstr>
      <vt:lpstr>Lato Regular</vt:lpstr>
      <vt:lpstr>NanumMyeongjo</vt:lpstr>
      <vt:lpstr>Noto Sans KR Regular</vt:lpstr>
      <vt:lpstr>Source Sans Pro Regular</vt:lpstr>
      <vt:lpstr>Source Sans Pro</vt:lpstr>
      <vt:lpstr>White</vt:lpstr>
      <vt:lpstr>Lilac</vt:lpstr>
      <vt:lpstr>SIMPLE P.</vt:lpstr>
      <vt:lpstr>WHO WE ARE</vt:lpstr>
      <vt:lpstr>STRATEGY</vt:lpstr>
      <vt:lpstr>CREATIVE</vt:lpstr>
      <vt:lpstr>PowerPoint 프레젠테이션</vt:lpstr>
      <vt:lpstr>FEATURES</vt:lpstr>
      <vt:lpstr>SERVICES</vt:lpstr>
      <vt:lpstr>APPROACH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Lilac</dc:title>
  <dc:creator>admin</dc:creator>
  <cp:lastModifiedBy>admin</cp:lastModifiedBy>
  <cp:revision>16</cp:revision>
  <dcterms:modified xsi:type="dcterms:W3CDTF">2024-10-25T06:43:36Z</dcterms:modified>
</cp:coreProperties>
</file>