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72" r:id="rId9"/>
    <p:sldId id="278" r:id="rId10"/>
    <p:sldId id="279" r:id="rId11"/>
    <p:sldId id="274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52088-DEA4-2C44-85BA-CA814AE283E8}" v="2" dt="2018-10-11T03:25:07.179"/>
    <p1510:client id="{72E8EC66-A795-0B4A-9CB1-C20CE72B1A18}" v="1" dt="2018-10-11T02:49:39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57" d="100"/>
          <a:sy n="57" d="100"/>
        </p:scale>
        <p:origin x="45" y="396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hwangje" userId="c9f05c96-af0a-4121-8d2d-4e615e8cb085" providerId="ADAL" clId="{72E8EC66-A795-0B4A-9CB1-C20CE72B1A18}"/>
    <pc:docChg chg="delSld">
      <pc:chgData name="hanhwangje" userId="c9f05c96-af0a-4121-8d2d-4e615e8cb085" providerId="ADAL" clId="{72E8EC66-A795-0B4A-9CB1-C20CE72B1A18}" dt="2018-10-11T02:49:39.289" v="0" actId="2696"/>
      <pc:docMkLst>
        <pc:docMk/>
      </pc:docMkLst>
      <pc:sldChg chg="del">
        <pc:chgData name="hanhwangje" userId="c9f05c96-af0a-4121-8d2d-4e615e8cb085" providerId="ADAL" clId="{72E8EC66-A795-0B4A-9CB1-C20CE72B1A18}" dt="2018-10-11T02:49:39.289" v="0" actId="2696"/>
        <pc:sldMkLst>
          <pc:docMk/>
          <pc:sldMk cId="3611838249" sldId="280"/>
        </pc:sldMkLst>
      </pc:sldChg>
    </pc:docChg>
  </pc:docChgLst>
  <pc:docChgLst>
    <pc:chgData name="hanhwangje" userId="c9f05c96-af0a-4121-8d2d-4e615e8cb085" providerId="ADAL" clId="{0B852088-DEA4-2C44-85BA-CA814AE283E8}"/>
    <pc:docChg chg="custSel modSld">
      <pc:chgData name="hanhwangje" userId="c9f05c96-af0a-4121-8d2d-4e615e8cb085" providerId="ADAL" clId="{0B852088-DEA4-2C44-85BA-CA814AE283E8}" dt="2018-10-11T03:25:07.179" v="1" actId="27636"/>
      <pc:docMkLst>
        <pc:docMk/>
      </pc:docMkLst>
      <pc:sldChg chg="modSp">
        <pc:chgData name="hanhwangje" userId="c9f05c96-af0a-4121-8d2d-4e615e8cb085" providerId="ADAL" clId="{0B852088-DEA4-2C44-85BA-CA814AE283E8}" dt="2018-10-11T03:25:07.179" v="1" actId="27636"/>
        <pc:sldMkLst>
          <pc:docMk/>
          <pc:sldMk cId="762361190" sldId="272"/>
        </pc:sldMkLst>
        <pc:spChg chg="mod">
          <ac:chgData name="hanhwangje" userId="c9f05c96-af0a-4121-8d2d-4e615e8cb085" providerId="ADAL" clId="{0B852088-DEA4-2C44-85BA-CA814AE283E8}" dt="2018-10-11T03:25:07.179" v="1" actId="27636"/>
          <ac:spMkLst>
            <pc:docMk/>
            <pc:sldMk cId="762361190" sldId="27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738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4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45"/>
            <a:ext cx="294738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fld id="{3ED4252E-DDE4-4B09-BEE6-24D4AE20C7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76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94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735" y="0"/>
            <a:ext cx="295194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93" y="4723891"/>
            <a:ext cx="4970572" cy="449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9322"/>
            <a:ext cx="2951942" cy="4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735" y="9449322"/>
            <a:ext cx="2951942" cy="4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fld id="{36CC968F-ACB2-4EAE-93A2-076F2AC483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093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27C5D5-52E6-4A58-888B-F7E7A4B438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BD5DE-3DBA-41BD-A635-FB1B94623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6119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6119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40CC-4124-4A0F-A303-BC98996FAB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795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182688" y="1341438"/>
            <a:ext cx="7772400" cy="49672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172F4-000E-48E0-B6F3-17668F3FEC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0B344-FD2B-4A5F-B610-7535CB3DB3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524F4-72D7-408D-A650-A0157765D0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C52BD-B402-4FDC-9C8C-BCBF8ECDB9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9E056-0F6A-400F-AE03-BDF05A3182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2AB4-628C-431C-9F2D-974E47D1D6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D2D67-3AF1-4692-B191-14FC4E3115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5742-7316-4C2A-B42F-7D70542CE7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1659-E393-41A0-94EF-994598320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38258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3825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80486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8048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7318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2746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0652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41438"/>
            <a:ext cx="7772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895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fld id="{CCD2E4BE-FF7A-4056-B0F3-933BC73385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76E4-0203-4A71-8993-00FEE013A64E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11560" y="184482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Embedded Software 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en-US" altLang="ko-KR" sz="2000" dirty="0" err="1"/>
              <a:t>MicroC</a:t>
            </a:r>
            <a:r>
              <a:rPr lang="en-US" altLang="ko-KR" sz="2000" dirty="0"/>
              <a:t>/OS-II: 4)</a:t>
            </a:r>
            <a:endParaRPr lang="en-US" altLang="ko-KR" dirty="0"/>
          </a:p>
        </p:txBody>
      </p:sp>
      <p:sp>
        <p:nvSpPr>
          <p:cNvPr id="3076" name="Rectangle 2059"/>
          <p:cNvSpPr>
            <a:spLocks noChangeArrowheads="1"/>
          </p:cNvSpPr>
          <p:nvPr/>
        </p:nvSpPr>
        <p:spPr bwMode="auto">
          <a:xfrm>
            <a:off x="2981785" y="4488060"/>
            <a:ext cx="322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/>
              <a:t> Event flag and semaphore</a:t>
            </a:r>
            <a:endParaRPr lang="en-US" altLang="ko-KR" sz="20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7160" y="6236006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600" dirty="0">
                <a:solidFill>
                  <a:schemeClr val="folHlink"/>
                </a:solidFill>
                <a:latin typeface="Arial" charset="0"/>
              </a:rPr>
              <a:t>Fall,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2942239" y="1549197"/>
            <a:ext cx="20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send_array</a:t>
            </a:r>
            <a:r>
              <a:rPr lang="en-US" altLang="ko-KR" sz="1800" dirty="0"/>
              <a:t>[4]; 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2022124"/>
            <a:ext cx="2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char </a:t>
            </a:r>
            <a:r>
              <a:rPr lang="en-US" altLang="ko-KR" sz="1800" dirty="0" err="1"/>
              <a:t>receive_array</a:t>
            </a:r>
            <a:r>
              <a:rPr lang="en-US" altLang="ko-KR" sz="1800" dirty="0"/>
              <a:t>[4]; </a:t>
            </a:r>
            <a:endParaRPr lang="ko-KR" altLang="en-US" sz="1800" dirty="0"/>
          </a:p>
        </p:txBody>
      </p:sp>
      <p:sp>
        <p:nvSpPr>
          <p:cNvPr id="5" name="포인트가 5개인 별 4"/>
          <p:cNvSpPr/>
          <p:nvPr/>
        </p:nvSpPr>
        <p:spPr bwMode="auto">
          <a:xfrm>
            <a:off x="3007628" y="1196752"/>
            <a:ext cx="1728192" cy="1498773"/>
          </a:xfrm>
          <a:prstGeom prst="star5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7290" y="2752676"/>
            <a:ext cx="1729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Semaphore</a:t>
            </a:r>
            <a:r>
              <a:rPr lang="ko-KR" altLang="en-US" sz="1400"/>
              <a:t>로 </a:t>
            </a:r>
            <a:r>
              <a:rPr lang="ko-KR" altLang="en-US" sz="1400" dirty="0"/>
              <a:t>보호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0920" y="4617640"/>
            <a:ext cx="6462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r_grp = OSFlagCreate(0x00, &amp;err);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75644" y="4155975"/>
            <a:ext cx="6462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s_grp</a:t>
            </a:r>
            <a:r>
              <a:rPr lang="en-US" altLang="ko-KR" dirty="0"/>
              <a:t> = </a:t>
            </a:r>
            <a:r>
              <a:rPr lang="en-US" altLang="ko-KR" dirty="0" err="1"/>
              <a:t>OSFlagCreate</a:t>
            </a:r>
            <a:r>
              <a:rPr lang="en-US" altLang="ko-KR" dirty="0"/>
              <a:t>(0x00, &amp;err);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3425383"/>
            <a:ext cx="288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OS_FLAG_GRP  *</a:t>
            </a:r>
            <a:r>
              <a:rPr lang="en-US" altLang="ko-KR" sz="2000" dirty="0" err="1"/>
              <a:t>r_grp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OS_FLAG_GRP  *</a:t>
            </a:r>
            <a:r>
              <a:rPr lang="en-US" altLang="ko-KR" sz="2000" dirty="0" err="1"/>
              <a:t>s_grp</a:t>
            </a:r>
            <a:r>
              <a:rPr lang="en-US" altLang="ko-KR" sz="2000" dirty="0"/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20221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41795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4484" y="6389712"/>
            <a:ext cx="1905000" cy="312737"/>
          </a:xfrm>
        </p:spPr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16477" y="3588542"/>
            <a:ext cx="1891451" cy="15841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042940" y="3550442"/>
            <a:ext cx="1792382" cy="15841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148064" y="3588542"/>
            <a:ext cx="1733860" cy="15841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020272" y="3516534"/>
            <a:ext cx="1797082" cy="15841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58676" y="1323034"/>
            <a:ext cx="8420881" cy="176157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436087" y="4447122"/>
            <a:ext cx="1224136" cy="792088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73255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91271" y="373255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52120" y="366055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96336" y="366055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616477" y="4139345"/>
            <a:ext cx="8309911" cy="316285"/>
            <a:chOff x="616477" y="4139345"/>
            <a:chExt cx="8309911" cy="316285"/>
          </a:xfrm>
        </p:grpSpPr>
        <p:sp>
          <p:nvSpPr>
            <p:cNvPr id="14" name="TextBox 13"/>
            <p:cNvSpPr txBox="1"/>
            <p:nvPr/>
          </p:nvSpPr>
          <p:spPr>
            <a:xfrm>
              <a:off x="616477" y="4139345"/>
              <a:ext cx="1805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send_array</a:t>
              </a:r>
              <a:r>
                <a:rPr lang="en-US" altLang="ko-KR" sz="1400" b="1" dirty="0"/>
                <a:t>[0]=5;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26074" y="4140228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send_array</a:t>
              </a:r>
              <a:r>
                <a:rPr lang="en-US" altLang="ko-KR" sz="1400" b="1" dirty="0"/>
                <a:t>[1]=10;</a:t>
              </a:r>
              <a:endParaRPr lang="ko-KR" alt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76622" y="4140228"/>
              <a:ext cx="1805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send_array</a:t>
              </a:r>
              <a:r>
                <a:rPr lang="en-US" altLang="ko-KR" sz="1400" b="1" dirty="0"/>
                <a:t>[2]=3;</a:t>
              </a:r>
              <a:endParaRPr lang="ko-KR" altLang="en-US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7273" y="4147853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send_array</a:t>
              </a:r>
              <a:r>
                <a:rPr lang="en-US" altLang="ko-KR" sz="1400" b="1" dirty="0"/>
                <a:t>[3]=64;</a:t>
              </a:r>
              <a:endParaRPr lang="ko-KR" altLang="en-US" sz="1400" b="1" dirty="0"/>
            </a:p>
          </p:txBody>
        </p:sp>
      </p:grpSp>
      <p:sp>
        <p:nvSpPr>
          <p:cNvPr id="53" name="포인트가 5개인 별 52"/>
          <p:cNvSpPr/>
          <p:nvPr/>
        </p:nvSpPr>
        <p:spPr bwMode="auto">
          <a:xfrm>
            <a:off x="1070287" y="3946870"/>
            <a:ext cx="744732" cy="590563"/>
          </a:xfrm>
          <a:prstGeom prst="star5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8" name="포인트가 5개인 별 57"/>
          <p:cNvSpPr/>
          <p:nvPr/>
        </p:nvSpPr>
        <p:spPr bwMode="auto">
          <a:xfrm>
            <a:off x="3623570" y="3955961"/>
            <a:ext cx="744732" cy="590563"/>
          </a:xfrm>
          <a:prstGeom prst="star5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9" name="포인트가 5개인 별 58"/>
          <p:cNvSpPr/>
          <p:nvPr/>
        </p:nvSpPr>
        <p:spPr bwMode="auto">
          <a:xfrm>
            <a:off x="5606907" y="3955961"/>
            <a:ext cx="744732" cy="590563"/>
          </a:xfrm>
          <a:prstGeom prst="star5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0" name="포인트가 5개인 별 59"/>
          <p:cNvSpPr/>
          <p:nvPr/>
        </p:nvSpPr>
        <p:spPr bwMode="auto">
          <a:xfrm>
            <a:off x="7484618" y="3946869"/>
            <a:ext cx="744732" cy="590563"/>
          </a:xfrm>
          <a:prstGeom prst="star5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 flipV="1">
            <a:off x="1442653" y="4546524"/>
            <a:ext cx="320543" cy="10089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79" name="그룹 78"/>
          <p:cNvGrpSpPr/>
          <p:nvPr/>
        </p:nvGrpSpPr>
        <p:grpSpPr>
          <a:xfrm>
            <a:off x="358676" y="5249330"/>
            <a:ext cx="7560137" cy="644678"/>
            <a:chOff x="358676" y="5249330"/>
            <a:chExt cx="7560137" cy="644678"/>
          </a:xfrm>
        </p:grpSpPr>
        <p:sp>
          <p:nvSpPr>
            <p:cNvPr id="61" name="직사각형 60"/>
            <p:cNvSpPr/>
            <p:nvPr/>
          </p:nvSpPr>
          <p:spPr>
            <a:xfrm>
              <a:off x="358676" y="5555454"/>
              <a:ext cx="49334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err="1"/>
                <a:t>OSFlagPost</a:t>
              </a:r>
              <a:r>
                <a:rPr lang="en-US" altLang="ko-KR" sz="1600" dirty="0"/>
                <a:t>(s_grp,0x01,OS_FLAG_SET, &amp;err);</a:t>
              </a:r>
              <a:endParaRPr lang="ko-KR" altLang="en-US" sz="16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985409" y="5249330"/>
              <a:ext cx="49334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err="1"/>
                <a:t>OSFlagPost</a:t>
              </a:r>
              <a:r>
                <a:rPr lang="en-US" altLang="ko-KR" sz="1600" dirty="0"/>
                <a:t>(s_grp,0x02,OS_FLAG_SET, &amp;err);</a:t>
              </a:r>
              <a:endParaRPr lang="ko-KR" altLang="en-US" sz="1600" dirty="0"/>
            </a:p>
          </p:txBody>
        </p:sp>
      </p:grpSp>
      <p:cxnSp>
        <p:nvCxnSpPr>
          <p:cNvPr id="27" name="직선 화살표 연결선 26"/>
          <p:cNvCxnSpPr/>
          <p:nvPr/>
        </p:nvCxnSpPr>
        <p:spPr bwMode="auto">
          <a:xfrm flipH="1" flipV="1">
            <a:off x="3939131" y="4537432"/>
            <a:ext cx="173437" cy="7118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84" name="그룹 83"/>
          <p:cNvGrpSpPr/>
          <p:nvPr/>
        </p:nvGrpSpPr>
        <p:grpSpPr>
          <a:xfrm>
            <a:off x="531365" y="1308673"/>
            <a:ext cx="8395023" cy="1492939"/>
            <a:chOff x="531365" y="1308673"/>
            <a:chExt cx="8395023" cy="1492939"/>
          </a:xfrm>
        </p:grpSpPr>
        <p:sp>
          <p:nvSpPr>
            <p:cNvPr id="63" name="직사각형 62"/>
            <p:cNvSpPr/>
            <p:nvPr/>
          </p:nvSpPr>
          <p:spPr>
            <a:xfrm>
              <a:off x="531365" y="1308673"/>
              <a:ext cx="83950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err="1"/>
                <a:t>OSFlagPend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s_grp</a:t>
              </a:r>
              <a:r>
                <a:rPr lang="en-US" altLang="ko-KR" sz="1600" dirty="0"/>
                <a:t>,  0x0F,  OS_FLAG_WAIT_SET_ALL + OS_FLAG_CONSUME,   0,  &amp;err);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05663" y="1595817"/>
              <a:ext cx="2119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receive_array</a:t>
              </a:r>
              <a:r>
                <a:rPr lang="en-US" altLang="ko-KR" sz="1400" b="1" dirty="0"/>
                <a:t>[0]=‘L’;</a:t>
              </a:r>
              <a:endParaRPr lang="ko-KR" altLang="en-US" sz="1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99508" y="2193024"/>
              <a:ext cx="2201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receive_array</a:t>
              </a:r>
              <a:r>
                <a:rPr lang="en-US" altLang="ko-KR" sz="1400" b="1" dirty="0"/>
                <a:t>[2]=‘W’;</a:t>
              </a:r>
              <a:endParaRPr lang="ko-KR" altLang="en-US" sz="1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40385" y="1885247"/>
              <a:ext cx="2119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receive_array</a:t>
              </a:r>
              <a:r>
                <a:rPr lang="en-US" altLang="ko-KR" sz="1400" b="1" dirty="0"/>
                <a:t>[1]=‘L’;</a:t>
              </a:r>
              <a:endParaRPr lang="ko-KR" altLang="en-US" sz="1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08934" y="2493835"/>
              <a:ext cx="2201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receive_array</a:t>
              </a:r>
              <a:r>
                <a:rPr lang="en-US" altLang="ko-KR" sz="1400" b="1" dirty="0"/>
                <a:t>[3]=‘L’;</a:t>
              </a:r>
              <a:endParaRPr lang="ko-KR" altLang="en-US" sz="1400" b="1" dirty="0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824341" y="2746057"/>
            <a:ext cx="4933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OSFlagPost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r_grp</a:t>
            </a:r>
            <a:r>
              <a:rPr lang="en-US" altLang="ko-KR" sz="1600" dirty="0"/>
              <a:t>, 0x0F,OS_FLAG_SET, &amp;err);</a:t>
            </a:r>
            <a:endParaRPr lang="ko-KR" altLang="en-US" sz="1600" dirty="0"/>
          </a:p>
        </p:txBody>
      </p:sp>
      <p:sp>
        <p:nvSpPr>
          <p:cNvPr id="71" name="직사각형 70"/>
          <p:cNvSpPr/>
          <p:nvPr/>
        </p:nvSpPr>
        <p:spPr>
          <a:xfrm>
            <a:off x="408994" y="5864855"/>
            <a:ext cx="8395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OSFlagPend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r_grp</a:t>
            </a:r>
            <a:r>
              <a:rPr lang="en-US" altLang="ko-KR" sz="1600" dirty="0"/>
              <a:t>,  0x01, </a:t>
            </a:r>
            <a:r>
              <a:rPr lang="en-US" altLang="ko-KR" sz="1600"/>
              <a:t> OS_FLAG_WAIT_SET_ANY</a:t>
            </a:r>
            <a:r>
              <a:rPr lang="en-US" altLang="ko-KR" sz="1600" dirty="0"/>
              <a:t> + OS_FLAG_CONSUME,   0,  &amp;err);</a:t>
            </a:r>
          </a:p>
        </p:txBody>
      </p:sp>
      <p:cxnSp>
        <p:nvCxnSpPr>
          <p:cNvPr id="33" name="직선 화살표 연결선 32"/>
          <p:cNvCxnSpPr/>
          <p:nvPr/>
        </p:nvCxnSpPr>
        <p:spPr bwMode="auto">
          <a:xfrm flipH="1" flipV="1">
            <a:off x="1907704" y="4843166"/>
            <a:ext cx="432048" cy="10555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6" name="직사각형 75"/>
          <p:cNvSpPr/>
          <p:nvPr/>
        </p:nvSpPr>
        <p:spPr>
          <a:xfrm>
            <a:off x="3276056" y="6389712"/>
            <a:ext cx="1977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Receive_array</a:t>
            </a:r>
            <a:r>
              <a:rPr lang="en-US" altLang="ko-KR" sz="1600" dirty="0"/>
              <a:t> </a:t>
            </a:r>
            <a:r>
              <a:rPr lang="ko-KR" altLang="en-US" sz="1600" dirty="0"/>
              <a:t>체크</a:t>
            </a:r>
            <a:endParaRPr lang="en-US" altLang="ko-KR" sz="16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384534" y="4893381"/>
            <a:ext cx="8395023" cy="1521986"/>
            <a:chOff x="384534" y="4893381"/>
            <a:chExt cx="8395023" cy="1521986"/>
          </a:xfrm>
        </p:grpSpPr>
        <p:sp>
          <p:nvSpPr>
            <p:cNvPr id="80" name="직사각형 79"/>
            <p:cNvSpPr/>
            <p:nvPr/>
          </p:nvSpPr>
          <p:spPr>
            <a:xfrm>
              <a:off x="384534" y="6076813"/>
              <a:ext cx="83950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err="1"/>
                <a:t>OSFlagPend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r_grp</a:t>
              </a:r>
              <a:r>
                <a:rPr lang="en-US" altLang="ko-KR" sz="1600" dirty="0"/>
                <a:t>,  0x02, </a:t>
              </a:r>
              <a:r>
                <a:rPr lang="en-US" altLang="ko-KR" sz="1600"/>
                <a:t> OS_FLAG_WAIT_SET_ANY</a:t>
              </a:r>
              <a:r>
                <a:rPr lang="en-US" altLang="ko-KR" sz="1600" dirty="0"/>
                <a:t> + OS_FLAG_CONSUME,   0,  &amp;err);</a:t>
              </a:r>
            </a:p>
          </p:txBody>
        </p:sp>
        <p:cxnSp>
          <p:nvCxnSpPr>
            <p:cNvPr id="82" name="직선 화살표 연결선 81"/>
            <p:cNvCxnSpPr/>
            <p:nvPr/>
          </p:nvCxnSpPr>
          <p:spPr bwMode="auto">
            <a:xfrm flipV="1">
              <a:off x="2339752" y="4893381"/>
              <a:ext cx="1283818" cy="13100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3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What to do?</a:t>
            </a:r>
          </a:p>
          <a:p>
            <a:pPr lvl="1"/>
            <a:r>
              <a:rPr lang="ko-KR" altLang="en-US" dirty="0"/>
              <a:t>숫자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9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목적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Semaphore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Event </a:t>
            </a:r>
            <a:r>
              <a:rPr lang="en-US" altLang="ko-KR"/>
              <a:t>flag </a:t>
            </a:r>
            <a:r>
              <a:rPr lang="ko-KR" altLang="en-US"/>
              <a:t>활용하기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5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 </a:t>
            </a:r>
            <a:r>
              <a:rPr lang="ko-KR" altLang="en-US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선언 </a:t>
            </a:r>
            <a:endParaRPr lang="en-US" altLang="ko-KR" dirty="0"/>
          </a:p>
          <a:p>
            <a:pPr lvl="1"/>
            <a:r>
              <a:rPr lang="en-US" altLang="ko-KR" dirty="0"/>
              <a:t>OS_EVENT *</a:t>
            </a:r>
            <a:r>
              <a:rPr lang="en-US" altLang="ko-KR" dirty="0" err="1"/>
              <a:t>Sem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 err="1"/>
              <a:t>Sem</a:t>
            </a:r>
            <a:r>
              <a:rPr lang="en-US" altLang="ko-KR" dirty="0"/>
              <a:t> = </a:t>
            </a:r>
            <a:r>
              <a:rPr lang="en-US" altLang="ko-KR" dirty="0" err="1"/>
              <a:t>OSSemCreate</a:t>
            </a:r>
            <a:r>
              <a:rPr lang="en-US" altLang="ko-KR" dirty="0"/>
              <a:t>(1);  =&gt; </a:t>
            </a:r>
            <a:r>
              <a:rPr lang="ko-KR" altLang="en-US" dirty="0"/>
              <a:t>초기값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parameter : </a:t>
            </a:r>
            <a:r>
              <a:rPr lang="ko-KR" altLang="en-US" dirty="0"/>
              <a:t>해당 </a:t>
            </a:r>
            <a:r>
              <a:rPr lang="ko-KR" altLang="en-US" dirty="0" err="1"/>
              <a:t>세마포어</a:t>
            </a:r>
            <a:r>
              <a:rPr lang="ko-KR" altLang="en-US" dirty="0"/>
              <a:t> 초기값</a:t>
            </a:r>
            <a:endParaRPr lang="en-US" altLang="ko-KR" dirty="0"/>
          </a:p>
          <a:p>
            <a:r>
              <a:rPr lang="en-US" altLang="ko-KR" dirty="0"/>
              <a:t>Wait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세마포어</a:t>
            </a:r>
            <a:r>
              <a:rPr lang="ko-KR" altLang="en-US" sz="1600" dirty="0"/>
              <a:t> 값 </a:t>
            </a:r>
            <a:r>
              <a:rPr lang="en-US" altLang="ko-KR" sz="1600" dirty="0"/>
              <a:t>1</a:t>
            </a:r>
            <a:r>
              <a:rPr lang="ko-KR" altLang="en-US" sz="1600" dirty="0"/>
              <a:t>이상이면 </a:t>
            </a:r>
            <a:r>
              <a:rPr lang="en-US" altLang="ko-KR" sz="1600" dirty="0"/>
              <a:t>1 </a:t>
            </a:r>
            <a:r>
              <a:rPr lang="ko-KR" altLang="en-US" sz="1600" dirty="0"/>
              <a:t>감소하고 진행 </a:t>
            </a:r>
            <a:r>
              <a:rPr lang="en-US" altLang="ko-KR" sz="1600" dirty="0"/>
              <a:t>0</a:t>
            </a:r>
            <a:r>
              <a:rPr lang="ko-KR" altLang="en-US" sz="1600" dirty="0"/>
              <a:t>이면 대기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OSSemPend</a:t>
            </a:r>
            <a:r>
              <a:rPr lang="en-US" altLang="ko-KR" dirty="0"/>
              <a:t>(</a:t>
            </a:r>
            <a:r>
              <a:rPr lang="en-US" altLang="ko-KR" dirty="0" err="1"/>
              <a:t>Sem</a:t>
            </a:r>
            <a:r>
              <a:rPr lang="en-US" altLang="ko-KR" dirty="0"/>
              <a:t>, 0, &amp;err); </a:t>
            </a:r>
          </a:p>
          <a:p>
            <a:pPr lvl="1"/>
            <a:r>
              <a:rPr lang="en-US" altLang="ko-KR" dirty="0"/>
              <a:t>parameter : </a:t>
            </a:r>
            <a:r>
              <a:rPr lang="ko-KR" altLang="en-US" dirty="0" err="1"/>
              <a:t>세마포어</a:t>
            </a:r>
            <a:r>
              <a:rPr lang="ko-KR" altLang="en-US" dirty="0"/>
              <a:t> 주소</a:t>
            </a:r>
            <a:r>
              <a:rPr lang="en-US" altLang="ko-KR" dirty="0"/>
              <a:t>, </a:t>
            </a:r>
            <a:r>
              <a:rPr lang="ko-KR" altLang="en-US" dirty="0"/>
              <a:t>기다릴 시간</a:t>
            </a:r>
            <a:r>
              <a:rPr lang="en-US" altLang="ko-KR" dirty="0"/>
              <a:t>, err</a:t>
            </a:r>
          </a:p>
          <a:p>
            <a:r>
              <a:rPr lang="en-US" altLang="ko-KR" dirty="0"/>
              <a:t>Signal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세마포어</a:t>
            </a:r>
            <a:r>
              <a:rPr lang="ko-KR" altLang="en-US" sz="1400" dirty="0"/>
              <a:t> 값 </a:t>
            </a:r>
            <a:r>
              <a:rPr lang="en-US" altLang="ko-KR" sz="1400" dirty="0"/>
              <a:t>1</a:t>
            </a:r>
            <a:r>
              <a:rPr lang="ko-KR" altLang="en-US" sz="1400" dirty="0"/>
              <a:t>증가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 err="1"/>
              <a:t>OSSemPost</a:t>
            </a:r>
            <a:r>
              <a:rPr lang="en-US" altLang="ko-KR" dirty="0"/>
              <a:t>(</a:t>
            </a:r>
            <a:r>
              <a:rPr lang="en-US" altLang="ko-KR" dirty="0" err="1"/>
              <a:t>Sem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parameter : </a:t>
            </a:r>
            <a:r>
              <a:rPr lang="ko-KR" altLang="en-US" dirty="0"/>
              <a:t>해당 </a:t>
            </a:r>
            <a:r>
              <a:rPr lang="ko-KR" altLang="en-US" dirty="0" err="1"/>
              <a:t>세마포어</a:t>
            </a:r>
            <a:r>
              <a:rPr lang="ko-KR" altLang="en-US" dirty="0"/>
              <a:t> 주소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474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 flag </a:t>
            </a:r>
            <a:r>
              <a:rPr lang="ko-KR" altLang="en-US"/>
              <a:t>사용법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변수 선언 </a:t>
            </a:r>
            <a:endParaRPr lang="en-US" altLang="ko-KR"/>
          </a:p>
          <a:p>
            <a:pPr lvl="1"/>
            <a:r>
              <a:rPr lang="en-US" altLang="ko-KR"/>
              <a:t>OS_FLAG_GRP  *flag_grp;</a:t>
            </a:r>
          </a:p>
          <a:p>
            <a:r>
              <a:rPr lang="ko-KR" altLang="en-US"/>
              <a:t>초기화</a:t>
            </a:r>
            <a:endParaRPr lang="en-US" altLang="ko-KR"/>
          </a:p>
          <a:p>
            <a:pPr lvl="1"/>
            <a:r>
              <a:rPr lang="en-US" altLang="ko-KR"/>
              <a:t>flag_grp = OSFlagCreate(0x00, &amp;err);</a:t>
            </a:r>
          </a:p>
          <a:p>
            <a:pPr lvl="1"/>
            <a:r>
              <a:rPr lang="en-US" altLang="ko-KR"/>
              <a:t>parameter : </a:t>
            </a:r>
            <a:r>
              <a:rPr lang="ko-KR" altLang="en-US"/>
              <a:t>해당 플래그 초기값</a:t>
            </a:r>
            <a:r>
              <a:rPr lang="en-US" altLang="ko-KR"/>
              <a:t>, err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750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 flag </a:t>
            </a:r>
            <a:r>
              <a:rPr lang="ko-KR" altLang="en-US"/>
              <a:t>사용법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Wait </a:t>
            </a:r>
            <a:endParaRPr lang="en-US" altLang="ko-KR" sz="1600"/>
          </a:p>
          <a:p>
            <a:pPr lvl="1"/>
            <a:r>
              <a:rPr lang="en-US" altLang="ko-KR"/>
              <a:t>OSFlagPend(flag_grp, </a:t>
            </a:r>
            <a:r>
              <a:rPr lang="ko-KR" altLang="en-US"/>
              <a:t>조건 값</a:t>
            </a:r>
            <a:r>
              <a:rPr lang="en-US" altLang="ko-KR"/>
              <a:t>,</a:t>
            </a:r>
            <a:r>
              <a:rPr lang="ko-KR" altLang="en-US"/>
              <a:t>옵션</a:t>
            </a:r>
            <a:r>
              <a:rPr lang="en-US" altLang="ko-KR"/>
              <a:t>, 0, &amp;err); </a:t>
            </a:r>
          </a:p>
          <a:p>
            <a:pPr lvl="1"/>
            <a:r>
              <a:rPr lang="en-US" altLang="ko-KR"/>
              <a:t>Parameter : flag</a:t>
            </a:r>
            <a:r>
              <a:rPr lang="ko-KR" altLang="en-US"/>
              <a:t>의 주소</a:t>
            </a:r>
            <a:r>
              <a:rPr lang="en-US" altLang="ko-KR"/>
              <a:t>, </a:t>
            </a:r>
            <a:r>
              <a:rPr lang="ko-KR" altLang="en-US"/>
              <a:t>조건 값</a:t>
            </a:r>
            <a:r>
              <a:rPr lang="en-US" altLang="ko-KR"/>
              <a:t>, </a:t>
            </a:r>
            <a:r>
              <a:rPr lang="ko-KR" altLang="en-US"/>
              <a:t>옵션</a:t>
            </a:r>
            <a:r>
              <a:rPr lang="en-US" altLang="ko-KR"/>
              <a:t>, timeout, err</a:t>
            </a:r>
          </a:p>
          <a:p>
            <a:pPr lvl="1"/>
            <a:r>
              <a:rPr lang="en-US" altLang="ko-KR"/>
              <a:t>OPTION </a:t>
            </a:r>
            <a:r>
              <a:rPr lang="ko-KR" altLang="en-US"/>
              <a:t>상수</a:t>
            </a:r>
            <a:endParaRPr lang="en-US" altLang="ko-KR"/>
          </a:p>
          <a:p>
            <a:pPr lvl="2"/>
            <a:r>
              <a:rPr lang="en-US" altLang="ko-KR"/>
              <a:t>OS_FLAG_WAIT_SET_ANY: flag_grp</a:t>
            </a:r>
            <a:r>
              <a:rPr lang="ko-KR" altLang="en-US"/>
              <a:t>이랑 값이랑 </a:t>
            </a:r>
            <a:r>
              <a:rPr lang="en-US" altLang="ko-KR"/>
              <a:t>&amp;</a:t>
            </a:r>
            <a:r>
              <a:rPr lang="ko-KR" altLang="en-US"/>
              <a:t>연산 시 하나라도 </a:t>
            </a:r>
            <a:r>
              <a:rPr lang="en-US" altLang="ko-KR"/>
              <a:t>1</a:t>
            </a:r>
            <a:r>
              <a:rPr lang="ko-KR" altLang="en-US"/>
              <a:t>비트가 존재하면 진행</a:t>
            </a:r>
            <a:endParaRPr lang="en-US" altLang="ko-KR"/>
          </a:p>
          <a:p>
            <a:pPr lvl="2"/>
            <a:r>
              <a:rPr lang="en-US" altLang="ko-KR"/>
              <a:t>OS_FLAG_WAIT_SET_ALL : flag_grp</a:t>
            </a:r>
            <a:r>
              <a:rPr lang="ko-KR" altLang="en-US"/>
              <a:t>이랑 값이랑 같아지면 진행</a:t>
            </a:r>
            <a:endParaRPr lang="en-US" altLang="ko-KR"/>
          </a:p>
          <a:p>
            <a:pPr lvl="2"/>
            <a:r>
              <a:rPr lang="en-US" altLang="ko-KR"/>
              <a:t>+OS_FLAG_CONSUME : </a:t>
            </a:r>
            <a:r>
              <a:rPr lang="ko-KR" altLang="en-US"/>
              <a:t>진행 될 경우 </a:t>
            </a:r>
            <a:r>
              <a:rPr lang="en-US" altLang="ko-KR"/>
              <a:t>flag</a:t>
            </a:r>
            <a:r>
              <a:rPr lang="ko-KR" altLang="en-US"/>
              <a:t>값 조건 값에서 </a:t>
            </a:r>
            <a:r>
              <a:rPr lang="en-US" altLang="ko-KR"/>
              <a:t>1</a:t>
            </a:r>
            <a:r>
              <a:rPr lang="ko-KR" altLang="en-US"/>
              <a:t>인 비트 위치들만 </a:t>
            </a:r>
            <a:r>
              <a:rPr lang="en-US" altLang="ko-KR"/>
              <a:t>0</a:t>
            </a:r>
            <a:r>
              <a:rPr lang="ko-KR" altLang="en-US"/>
              <a:t>으로 수정</a:t>
            </a:r>
            <a:endParaRPr lang="en-US" altLang="ko-KR"/>
          </a:p>
          <a:p>
            <a:pPr lvl="3"/>
            <a:r>
              <a:rPr lang="en-US" altLang="ko-KR"/>
              <a:t>Example :  [ 00001111, 00001000 =&gt; 00000111 ] OSFlagPend(0x0F,0x08,OS_FLAG_WAIT_SET_ALL+OS_FLAG_CONSUME,0,&amp;err) =&gt; flag = 0x07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42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 flag </a:t>
            </a:r>
            <a:r>
              <a:rPr lang="ko-KR" altLang="en-US"/>
              <a:t>사용법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Signal </a:t>
            </a:r>
          </a:p>
          <a:p>
            <a:pPr lvl="1"/>
            <a:r>
              <a:rPr lang="en-US" altLang="ko-KR"/>
              <a:t>OSFlagPost(flag_grp, </a:t>
            </a:r>
            <a:r>
              <a:rPr lang="ko-KR" altLang="en-US"/>
              <a:t>조건 값</a:t>
            </a:r>
            <a:r>
              <a:rPr lang="en-US" altLang="ko-KR"/>
              <a:t>, </a:t>
            </a:r>
            <a:r>
              <a:rPr lang="ko-KR" altLang="en-US"/>
              <a:t>옵션</a:t>
            </a:r>
            <a:r>
              <a:rPr lang="en-US" altLang="ko-KR"/>
              <a:t>, &amp;err); </a:t>
            </a:r>
          </a:p>
          <a:p>
            <a:pPr lvl="1"/>
            <a:r>
              <a:rPr lang="en-US" altLang="ko-KR"/>
              <a:t>Parameter : flag</a:t>
            </a:r>
            <a:r>
              <a:rPr lang="ko-KR" altLang="en-US"/>
              <a:t>의 주소</a:t>
            </a:r>
            <a:r>
              <a:rPr lang="en-US" altLang="ko-KR"/>
              <a:t>, </a:t>
            </a:r>
            <a:r>
              <a:rPr lang="ko-KR" altLang="en-US"/>
              <a:t>조건 값</a:t>
            </a:r>
            <a:r>
              <a:rPr lang="en-US" altLang="ko-KR"/>
              <a:t>, </a:t>
            </a:r>
            <a:r>
              <a:rPr lang="ko-KR" altLang="en-US"/>
              <a:t>옵션</a:t>
            </a:r>
            <a:r>
              <a:rPr lang="en-US" altLang="ko-KR"/>
              <a:t>, err</a:t>
            </a:r>
          </a:p>
          <a:p>
            <a:pPr lvl="1"/>
            <a:r>
              <a:rPr lang="en-US" altLang="ko-KR"/>
              <a:t>OPTION </a:t>
            </a:r>
            <a:r>
              <a:rPr lang="ko-KR" altLang="en-US"/>
              <a:t>상수</a:t>
            </a:r>
            <a:endParaRPr lang="en-US" altLang="ko-KR"/>
          </a:p>
          <a:p>
            <a:pPr lvl="2"/>
            <a:r>
              <a:rPr lang="en-US" altLang="ko-KR"/>
              <a:t>OS_FLAG_SET: </a:t>
            </a:r>
          </a:p>
          <a:p>
            <a:pPr marL="914400" lvl="2" indent="0">
              <a:buNone/>
            </a:pPr>
            <a:r>
              <a:rPr lang="en-US" altLang="ko-KR"/>
              <a:t>flag_grp</a:t>
            </a:r>
            <a:r>
              <a:rPr lang="ko-KR" altLang="en-US"/>
              <a:t>이랑 값이랑 조건 값 </a:t>
            </a:r>
            <a:r>
              <a:rPr lang="en-US" altLang="ko-KR"/>
              <a:t>OR </a:t>
            </a:r>
            <a:r>
              <a:rPr lang="ko-KR" altLang="en-US"/>
              <a:t>연산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068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688" y="1268760"/>
            <a:ext cx="7772400" cy="496728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1. 5</a:t>
            </a:r>
            <a:r>
              <a:rPr lang="ko-KR" altLang="en-US" dirty="0"/>
              <a:t>개의 태스크 생성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Decision task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Random task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개의 </a:t>
            </a:r>
            <a:r>
              <a:rPr lang="en-US" altLang="ko-KR" dirty="0"/>
              <a:t>Random task </a:t>
            </a:r>
            <a:r>
              <a:rPr lang="ko-KR" altLang="en-US" dirty="0"/>
              <a:t>에서 임의의 숫자를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63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개 생성할 것</a:t>
            </a:r>
            <a:endParaRPr lang="en-US" altLang="ko-KR" dirty="0"/>
          </a:p>
          <a:p>
            <a:pPr eaLnBrk="1" hangingPunct="1"/>
            <a:r>
              <a:rPr lang="en-US" altLang="ko-KR" dirty="0"/>
              <a:t>3. 4</a:t>
            </a:r>
            <a:r>
              <a:rPr lang="ko-KR" altLang="en-US" dirty="0"/>
              <a:t>개의 </a:t>
            </a:r>
            <a:r>
              <a:rPr lang="en-US" altLang="ko-KR" dirty="0"/>
              <a:t>Random task</a:t>
            </a:r>
            <a:r>
              <a:rPr lang="ko-KR" altLang="en-US" dirty="0"/>
              <a:t>는 해당 숫자를 배열 변수에 저장함</a:t>
            </a:r>
            <a:endParaRPr lang="en-US" altLang="ko-KR" dirty="0"/>
          </a:p>
          <a:p>
            <a:pPr lvl="1"/>
            <a:r>
              <a:rPr lang="ko-KR" altLang="en-US" dirty="0"/>
              <a:t>배열 변수 </a:t>
            </a:r>
            <a:endParaRPr lang="en-US" altLang="ko-KR" dirty="0"/>
          </a:p>
          <a:p>
            <a:pPr lvl="2"/>
            <a:r>
              <a:rPr lang="en-US" altLang="ko-KR" dirty="0" err="1"/>
              <a:t>OSSemPend</a:t>
            </a:r>
            <a:r>
              <a:rPr lang="en-US" altLang="ko-KR" dirty="0"/>
              <a:t>, </a:t>
            </a:r>
            <a:r>
              <a:rPr lang="en-US" altLang="ko-KR" dirty="0" err="1"/>
              <a:t>OSSemPost</a:t>
            </a:r>
            <a:r>
              <a:rPr lang="en-US" altLang="ko-KR" dirty="0"/>
              <a:t> </a:t>
            </a:r>
            <a:r>
              <a:rPr lang="ko-KR" altLang="en-US" dirty="0"/>
              <a:t>함수를 활용함</a:t>
            </a:r>
            <a:endParaRPr lang="en-US" altLang="ko-KR" dirty="0"/>
          </a:p>
          <a:p>
            <a:pPr lvl="2"/>
            <a:r>
              <a:rPr lang="en-US" altLang="ko-KR" dirty="0" err="1"/>
              <a:t>OSFlagPost</a:t>
            </a:r>
            <a:r>
              <a:rPr lang="en-US" altLang="ko-KR" dirty="0"/>
              <a:t>, </a:t>
            </a:r>
            <a:r>
              <a:rPr lang="en-US" altLang="ko-KR" dirty="0" err="1"/>
              <a:t>OSFlagPend</a:t>
            </a:r>
            <a:r>
              <a:rPr lang="en-US" altLang="ko-KR" dirty="0"/>
              <a:t> </a:t>
            </a:r>
            <a:r>
              <a:rPr lang="ko-KR" altLang="en-US" dirty="0"/>
              <a:t>함수를 활용함 </a:t>
            </a:r>
            <a:endParaRPr lang="en-US" altLang="ko-KR" dirty="0"/>
          </a:p>
          <a:p>
            <a:r>
              <a:rPr lang="en-US" altLang="ko-KR" dirty="0"/>
              <a:t>4. Decision task 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태스크 중에서 가장 작은 숫자를 보내온 태스크를 선택하여 해당 배열 변수에 </a:t>
            </a:r>
            <a:r>
              <a:rPr lang="en-US" altLang="ko-KR" dirty="0"/>
              <a:t>‘W’ </a:t>
            </a:r>
            <a:r>
              <a:rPr lang="ko-KR" altLang="en-US" dirty="0"/>
              <a:t>문자를 저장하고</a:t>
            </a:r>
            <a:r>
              <a:rPr lang="en-US" altLang="ko-KR" dirty="0"/>
              <a:t>, </a:t>
            </a:r>
            <a:r>
              <a:rPr lang="ko-KR" altLang="en-US" dirty="0"/>
              <a:t>나머지 태스크들에게 </a:t>
            </a:r>
            <a:r>
              <a:rPr lang="en-US" altLang="ko-KR" dirty="0"/>
              <a:t>‘L’ </a:t>
            </a:r>
            <a:r>
              <a:rPr lang="ko-KR" altLang="en-US" dirty="0"/>
              <a:t>이란</a:t>
            </a:r>
            <a:r>
              <a:rPr lang="en-US" altLang="ko-KR" dirty="0"/>
              <a:t> </a:t>
            </a:r>
            <a:r>
              <a:rPr lang="ko-KR" altLang="en-US" dirty="0"/>
              <a:t>문자를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 변수를 활용함</a:t>
            </a:r>
            <a:endParaRPr lang="en-US" altLang="ko-KR" dirty="0"/>
          </a:p>
          <a:p>
            <a:pPr lvl="2"/>
            <a:r>
              <a:rPr lang="en-US" altLang="ko-KR" dirty="0" err="1"/>
              <a:t>OSFlagPost</a:t>
            </a:r>
            <a:r>
              <a:rPr lang="en-US" altLang="ko-KR" dirty="0"/>
              <a:t>, </a:t>
            </a:r>
            <a:r>
              <a:rPr lang="en-US" altLang="ko-KR" dirty="0" err="1"/>
              <a:t>OSFlagPend</a:t>
            </a:r>
            <a:r>
              <a:rPr lang="en-US" altLang="ko-KR" dirty="0"/>
              <a:t> </a:t>
            </a:r>
            <a:r>
              <a:rPr lang="ko-KR" altLang="en-US" dirty="0"/>
              <a:t>함수를 활용함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36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‘W’ </a:t>
            </a:r>
            <a:r>
              <a:rPr lang="ko-KR" altLang="en-US" dirty="0"/>
              <a:t>를 받은 태스크는 색깔을 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 random task </a:t>
            </a:r>
            <a:r>
              <a:rPr lang="ko-KR" altLang="en-US" dirty="0"/>
              <a:t>우선순위에 따라서 다음의 색을 칠한다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가장 높은 태스크</a:t>
            </a:r>
            <a:endParaRPr lang="en-US" altLang="ko-KR" dirty="0"/>
          </a:p>
          <a:p>
            <a:pPr lvl="3"/>
            <a:r>
              <a:rPr lang="ko-KR" altLang="en-US" dirty="0"/>
              <a:t>빨강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번째 우선순위 태스크</a:t>
            </a:r>
            <a:endParaRPr lang="en-US" altLang="ko-KR" dirty="0"/>
          </a:p>
          <a:p>
            <a:pPr lvl="3"/>
            <a:r>
              <a:rPr lang="ko-KR" altLang="en-US" dirty="0"/>
              <a:t>파랑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번째 우선순위 태스크</a:t>
            </a:r>
            <a:endParaRPr lang="en-US" altLang="ko-KR" dirty="0"/>
          </a:p>
          <a:p>
            <a:pPr lvl="3"/>
            <a:r>
              <a:rPr lang="ko-KR" altLang="en-US" dirty="0"/>
              <a:t>녹색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번째 우선순위 태스크</a:t>
            </a:r>
            <a:endParaRPr lang="en-US" altLang="ko-KR" dirty="0"/>
          </a:p>
          <a:p>
            <a:pPr lvl="3"/>
            <a:r>
              <a:rPr lang="ko-KR" altLang="en-US" dirty="0"/>
              <a:t>갈색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모든 태스크는 잠시 쉬고</a:t>
            </a:r>
            <a:r>
              <a:rPr lang="en-US" altLang="ko-KR" dirty="0"/>
              <a:t>, </a:t>
            </a:r>
            <a:r>
              <a:rPr lang="ko-KR" altLang="en-US" dirty="0"/>
              <a:t>위의 과정을 다시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852936"/>
            <a:ext cx="3633589" cy="24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7027"/>
      </p:ext>
    </p:extLst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14753</TotalTime>
  <Words>764</Words>
  <Application>Microsoft Office PowerPoint</Application>
  <PresentationFormat>화면 슬라이드 쇼(4:3)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Tahoma</vt:lpstr>
      <vt:lpstr>Wingdings</vt:lpstr>
      <vt:lpstr>조화</vt:lpstr>
      <vt:lpstr>Embedded Software  (MicroC/OS-II: 4)</vt:lpstr>
      <vt:lpstr>Outline</vt:lpstr>
      <vt:lpstr>Overview </vt:lpstr>
      <vt:lpstr>Semaphore 사용법</vt:lpstr>
      <vt:lpstr>Event flag 사용법 (1)</vt:lpstr>
      <vt:lpstr>Event flag 사용법 (2)</vt:lpstr>
      <vt:lpstr>Event flag 사용법 (3)</vt:lpstr>
      <vt:lpstr>What to do ?</vt:lpstr>
      <vt:lpstr>PowerPoint 프레젠테이션</vt:lpstr>
      <vt:lpstr>PowerPoint 프레젠테이션</vt:lpstr>
      <vt:lpstr>PowerPoint 프레젠테이션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&amp; Real-Time Software Research in Korea</dc:title>
  <dc:creator>우리집</dc:creator>
  <cp:lastModifiedBy>김난영</cp:lastModifiedBy>
  <cp:revision>1285</cp:revision>
  <cp:lastPrinted>2013-09-25T07:22:52Z</cp:lastPrinted>
  <dcterms:created xsi:type="dcterms:W3CDTF">2003-07-20T14:59:53Z</dcterms:created>
  <dcterms:modified xsi:type="dcterms:W3CDTF">2020-03-29T08:40:09Z</dcterms:modified>
</cp:coreProperties>
</file>