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301" r:id="rId5"/>
    <p:sldId id="302" r:id="rId6"/>
    <p:sldId id="304" r:id="rId7"/>
    <p:sldId id="261" r:id="rId8"/>
    <p:sldId id="305" r:id="rId9"/>
    <p:sldId id="320" r:id="rId10"/>
    <p:sldId id="260" r:id="rId11"/>
    <p:sldId id="283" r:id="rId12"/>
    <p:sldId id="287" r:id="rId13"/>
    <p:sldId id="292" r:id="rId14"/>
    <p:sldId id="3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2DE"/>
    <a:srgbClr val="F85D82"/>
    <a:srgbClr val="50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78523" autoAdjust="0"/>
  </p:normalViewPr>
  <p:slideViewPr>
    <p:cSldViewPr snapToGrid="0">
      <p:cViewPr varScale="1">
        <p:scale>
          <a:sx n="52" d="100"/>
          <a:sy n="52" d="100"/>
        </p:scale>
        <p:origin x="1212" y="6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2BF2-1330-45BA-B281-DDC52860C50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82E03-5F23-48F5-B158-0F092DFCCB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项目答辩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：教师评价依据，包括项目介绍、设计思路、功能描述、效果展示等。在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中还应该描述清楚具体的应用场景、产品方案，技术架构等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82E03-5F23-48F5-B158-0F092DFCCBE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9F30F2-4CB5-443F-BED5-2B64D08E49E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3821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1AAB-2854-4D81-AA52-202C50BA063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1876-DDDF-4594-99BA-62C00D84A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/>
          <a:srcRect t="43097"/>
          <a:stretch>
            <a:fillRect/>
          </a:stretch>
        </p:blipFill>
        <p:spPr>
          <a:xfrm>
            <a:off x="0" y="-24885"/>
            <a:ext cx="12192000" cy="3943602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936463" y="4006698"/>
            <a:ext cx="416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6000" dirty="0" err="1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ToCome</a:t>
            </a:r>
            <a:endParaRPr lang="en-US" sz="6000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3179401" y="5392089"/>
            <a:ext cx="5833196" cy="45719"/>
          </a:xfrm>
          <a:prstGeom prst="rect">
            <a:avLst/>
          </a:prstGeom>
          <a:blipFill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146586" y="5823838"/>
            <a:ext cx="3898824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5092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5092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srgbClr val="5092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覃天 张洮莼 曹小川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656136-89FD-40C6-B3EB-7F028096BAAF}"/>
              </a:ext>
            </a:extLst>
          </p:cNvPr>
          <p:cNvSpPr txBox="1"/>
          <p:nvPr/>
        </p:nvSpPr>
        <p:spPr>
          <a:xfrm>
            <a:off x="4015012" y="4790623"/>
            <a:ext cx="4161973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5092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Embrace days to come.</a:t>
            </a:r>
            <a:endParaRPr lang="zh-CN" altLang="en-US" sz="2000" dirty="0">
              <a:solidFill>
                <a:srgbClr val="5092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602423" y="3453492"/>
            <a:ext cx="283724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FUNCTION DESCRIPTION</a:t>
            </a:r>
          </a:p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&amp; DISPLAY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23" name="文本框 25"/>
          <p:cNvSpPr txBox="1"/>
          <p:nvPr/>
        </p:nvSpPr>
        <p:spPr>
          <a:xfrm>
            <a:off x="5557996" y="2985440"/>
            <a:ext cx="290848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5092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功能描述及效果展示</a:t>
            </a:r>
          </a:p>
        </p:txBody>
      </p:sp>
      <p:sp>
        <p:nvSpPr>
          <p:cNvPr id="24" name="矩形 23"/>
          <p:cNvSpPr/>
          <p:nvPr/>
        </p:nvSpPr>
        <p:spPr>
          <a:xfrm>
            <a:off x="5602424" y="2589396"/>
            <a:ext cx="2004876" cy="369332"/>
          </a:xfrm>
          <a:prstGeom prst="rect">
            <a:avLst/>
          </a:prstGeom>
          <a:solidFill>
            <a:srgbClr val="5092E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1"/>
          <p:cNvSpPr/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5092E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组合 185"/>
          <p:cNvGrpSpPr/>
          <p:nvPr>
            <p:custDataLst>
              <p:tags r:id="rId1"/>
            </p:custDataLst>
          </p:nvPr>
        </p:nvGrpSpPr>
        <p:grpSpPr>
          <a:xfrm flipH="1">
            <a:off x="1386414" y="3165091"/>
            <a:ext cx="2125557" cy="2855445"/>
            <a:chOff x="6078538" y="1790701"/>
            <a:chExt cx="2744788" cy="3686175"/>
          </a:xfrm>
          <a:solidFill>
            <a:schemeClr val="accent4"/>
          </a:solidFill>
        </p:grpSpPr>
        <p:sp>
          <p:nvSpPr>
            <p:cNvPr id="187" name="自由: 形状 186"/>
            <p:cNvSpPr/>
            <p:nvPr/>
          </p:nvSpPr>
          <p:spPr bwMode="auto">
            <a:xfrm>
              <a:off x="6263781" y="1846247"/>
              <a:ext cx="333863" cy="166075"/>
            </a:xfrm>
            <a:custGeom>
              <a:avLst/>
              <a:gdLst>
                <a:gd name="connsiteX0" fmla="*/ 44360 w 333863"/>
                <a:gd name="connsiteY0" fmla="*/ 0 h 166075"/>
                <a:gd name="connsiteX1" fmla="*/ 333863 w 333863"/>
                <a:gd name="connsiteY1" fmla="*/ 159155 h 166075"/>
                <a:gd name="connsiteX2" fmla="*/ 331529 w 333863"/>
                <a:gd name="connsiteY2" fmla="*/ 166075 h 166075"/>
                <a:gd name="connsiteX3" fmla="*/ 301177 w 333863"/>
                <a:gd name="connsiteY3" fmla="*/ 156849 h 166075"/>
                <a:gd name="connsiteX4" fmla="*/ 231136 w 333863"/>
                <a:gd name="connsiteY4" fmla="*/ 122250 h 166075"/>
                <a:gd name="connsiteX5" fmla="*/ 133079 w 333863"/>
                <a:gd name="connsiteY5" fmla="*/ 161462 h 166075"/>
                <a:gd name="connsiteX6" fmla="*/ 0 w 333863"/>
                <a:gd name="connsiteY6" fmla="*/ 96877 h 166075"/>
                <a:gd name="connsiteX7" fmla="*/ 44360 w 333863"/>
                <a:gd name="connsiteY7" fmla="*/ 0 h 166075"/>
                <a:gd name="connsiteX8" fmla="*/ 59855 w 333863"/>
                <a:gd name="connsiteY8" fmla="*/ 49230 h 166075"/>
                <a:gd name="connsiteX9" fmla="*/ 57646 w 333863"/>
                <a:gd name="connsiteY9" fmla="*/ 53626 h 166075"/>
                <a:gd name="connsiteX10" fmla="*/ 106238 w 333863"/>
                <a:gd name="connsiteY10" fmla="*/ 77805 h 166075"/>
                <a:gd name="connsiteX11" fmla="*/ 108446 w 333863"/>
                <a:gd name="connsiteY11" fmla="*/ 71211 h 166075"/>
                <a:gd name="connsiteX12" fmla="*/ 59855 w 333863"/>
                <a:gd name="connsiteY12" fmla="*/ 49230 h 166075"/>
                <a:gd name="connsiteX13" fmla="*/ 52312 w 333863"/>
                <a:gd name="connsiteY13" fmla="*/ 90505 h 166075"/>
                <a:gd name="connsiteX14" fmla="*/ 48121 w 333863"/>
                <a:gd name="connsiteY14" fmla="*/ 94814 h 166075"/>
                <a:gd name="connsiteX15" fmla="*/ 98414 w 333863"/>
                <a:gd name="connsiteY15" fmla="*/ 120668 h 166075"/>
                <a:gd name="connsiteX16" fmla="*/ 100509 w 333863"/>
                <a:gd name="connsiteY16" fmla="*/ 114205 h 166075"/>
                <a:gd name="connsiteX17" fmla="*/ 52312 w 333863"/>
                <a:gd name="connsiteY17" fmla="*/ 90505 h 16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63" h="166075">
                  <a:moveTo>
                    <a:pt x="44360" y="0"/>
                  </a:moveTo>
                  <a:cubicBezTo>
                    <a:pt x="142417" y="46132"/>
                    <a:pt x="240475" y="99184"/>
                    <a:pt x="333863" y="159155"/>
                  </a:cubicBezTo>
                  <a:cubicBezTo>
                    <a:pt x="333863" y="161462"/>
                    <a:pt x="333863" y="163768"/>
                    <a:pt x="331529" y="166075"/>
                  </a:cubicBezTo>
                  <a:cubicBezTo>
                    <a:pt x="322190" y="163768"/>
                    <a:pt x="310516" y="161462"/>
                    <a:pt x="301177" y="156849"/>
                  </a:cubicBezTo>
                  <a:cubicBezTo>
                    <a:pt x="277830" y="145316"/>
                    <a:pt x="252149" y="136089"/>
                    <a:pt x="231136" y="122250"/>
                  </a:cubicBezTo>
                  <a:cubicBezTo>
                    <a:pt x="196116" y="101490"/>
                    <a:pt x="149421" y="119943"/>
                    <a:pt x="133079" y="161462"/>
                  </a:cubicBezTo>
                  <a:cubicBezTo>
                    <a:pt x="88719" y="138396"/>
                    <a:pt x="42025" y="117637"/>
                    <a:pt x="0" y="96877"/>
                  </a:cubicBezTo>
                  <a:cubicBezTo>
                    <a:pt x="14008" y="62278"/>
                    <a:pt x="28017" y="32292"/>
                    <a:pt x="44360" y="0"/>
                  </a:cubicBezTo>
                  <a:close/>
                  <a:moveTo>
                    <a:pt x="59855" y="49230"/>
                  </a:moveTo>
                  <a:cubicBezTo>
                    <a:pt x="59855" y="49230"/>
                    <a:pt x="57646" y="51428"/>
                    <a:pt x="57646" y="53626"/>
                  </a:cubicBezTo>
                  <a:cubicBezTo>
                    <a:pt x="73107" y="62419"/>
                    <a:pt x="88568" y="71211"/>
                    <a:pt x="106238" y="77805"/>
                  </a:cubicBezTo>
                  <a:cubicBezTo>
                    <a:pt x="106238" y="75607"/>
                    <a:pt x="108446" y="73409"/>
                    <a:pt x="108446" y="71211"/>
                  </a:cubicBezTo>
                  <a:cubicBezTo>
                    <a:pt x="92985" y="64617"/>
                    <a:pt x="77525" y="55824"/>
                    <a:pt x="59855" y="49230"/>
                  </a:cubicBezTo>
                  <a:close/>
                  <a:moveTo>
                    <a:pt x="52312" y="90505"/>
                  </a:moveTo>
                  <a:cubicBezTo>
                    <a:pt x="50217" y="92660"/>
                    <a:pt x="50217" y="92660"/>
                    <a:pt x="48121" y="94814"/>
                  </a:cubicBezTo>
                  <a:cubicBezTo>
                    <a:pt x="64885" y="103432"/>
                    <a:pt x="81650" y="112050"/>
                    <a:pt x="98414" y="120668"/>
                  </a:cubicBezTo>
                  <a:cubicBezTo>
                    <a:pt x="98414" y="118514"/>
                    <a:pt x="100509" y="116359"/>
                    <a:pt x="100509" y="114205"/>
                  </a:cubicBezTo>
                  <a:cubicBezTo>
                    <a:pt x="83745" y="107741"/>
                    <a:pt x="69076" y="99123"/>
                    <a:pt x="52312" y="905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noAutofit/>
            </a:bodyPr>
            <a:lstStyle/>
            <a:p>
              <a:endParaRPr lang="zh-CN" altLang="en-US" sz="2400"/>
            </a:p>
          </p:txBody>
        </p:sp>
        <p:sp>
          <p:nvSpPr>
            <p:cNvPr id="188" name="自由: 形状 187"/>
            <p:cNvSpPr/>
            <p:nvPr/>
          </p:nvSpPr>
          <p:spPr bwMode="auto">
            <a:xfrm>
              <a:off x="6078538" y="1790701"/>
              <a:ext cx="1081718" cy="674688"/>
            </a:xfrm>
            <a:custGeom>
              <a:avLst/>
              <a:gdLst>
                <a:gd name="connsiteX0" fmla="*/ 4307 w 1081718"/>
                <a:gd name="connsiteY0" fmla="*/ 0 h 674688"/>
                <a:gd name="connsiteX1" fmla="*/ 34454 w 1081718"/>
                <a:gd name="connsiteY1" fmla="*/ 4297 h 674688"/>
                <a:gd name="connsiteX2" fmla="*/ 185188 w 1081718"/>
                <a:gd name="connsiteY2" fmla="*/ 34379 h 674688"/>
                <a:gd name="connsiteX3" fmla="*/ 320848 w 1081718"/>
                <a:gd name="connsiteY3" fmla="*/ 90245 h 674688"/>
                <a:gd name="connsiteX4" fmla="*/ 534029 w 1081718"/>
                <a:gd name="connsiteY4" fmla="*/ 212720 h 674688"/>
                <a:gd name="connsiteX5" fmla="*/ 555563 w 1081718"/>
                <a:gd name="connsiteY5" fmla="*/ 219166 h 674688"/>
                <a:gd name="connsiteX6" fmla="*/ 678303 w 1081718"/>
                <a:gd name="connsiteY6" fmla="*/ 298668 h 674688"/>
                <a:gd name="connsiteX7" fmla="*/ 704143 w 1081718"/>
                <a:gd name="connsiteY7" fmla="*/ 322303 h 674688"/>
                <a:gd name="connsiteX8" fmla="*/ 990538 w 1081718"/>
                <a:gd name="connsiteY8" fmla="*/ 502793 h 674688"/>
                <a:gd name="connsiteX9" fmla="*/ 1057291 w 1081718"/>
                <a:gd name="connsiteY9" fmla="*/ 550064 h 674688"/>
                <a:gd name="connsiteX10" fmla="*/ 1076671 w 1081718"/>
                <a:gd name="connsiteY10" fmla="*/ 620971 h 674688"/>
                <a:gd name="connsiteX11" fmla="*/ 1007765 w 1081718"/>
                <a:gd name="connsiteY11" fmla="*/ 674688 h 674688"/>
                <a:gd name="connsiteX12" fmla="*/ 988384 w 1081718"/>
                <a:gd name="connsiteY12" fmla="*/ 668242 h 674688"/>
                <a:gd name="connsiteX13" fmla="*/ 751517 w 1081718"/>
                <a:gd name="connsiteY13" fmla="*/ 515685 h 674688"/>
                <a:gd name="connsiteX14" fmla="*/ 669690 w 1081718"/>
                <a:gd name="connsiteY14" fmla="*/ 461968 h 674688"/>
                <a:gd name="connsiteX15" fmla="*/ 639543 w 1081718"/>
                <a:gd name="connsiteY15" fmla="*/ 466265 h 674688"/>
                <a:gd name="connsiteX16" fmla="*/ 562023 w 1081718"/>
                <a:gd name="connsiteY16" fmla="*/ 517834 h 674688"/>
                <a:gd name="connsiteX17" fmla="*/ 415595 w 1081718"/>
                <a:gd name="connsiteY17" fmla="*/ 434035 h 674688"/>
                <a:gd name="connsiteX18" fmla="*/ 441435 w 1081718"/>
                <a:gd name="connsiteY18" fmla="*/ 339493 h 674688"/>
                <a:gd name="connsiteX19" fmla="*/ 378989 w 1081718"/>
                <a:gd name="connsiteY19" fmla="*/ 300816 h 674688"/>
                <a:gd name="connsiteX20" fmla="*/ 312235 w 1081718"/>
                <a:gd name="connsiteY20" fmla="*/ 242802 h 674688"/>
                <a:gd name="connsiteX21" fmla="*/ 251941 w 1081718"/>
                <a:gd name="connsiteY21" fmla="*/ 206274 h 674688"/>
                <a:gd name="connsiteX22" fmla="*/ 165808 w 1081718"/>
                <a:gd name="connsiteY22" fmla="*/ 165449 h 674688"/>
                <a:gd name="connsiteX23" fmla="*/ 146428 w 1081718"/>
                <a:gd name="connsiteY23" fmla="*/ 146111 h 674688"/>
                <a:gd name="connsiteX24" fmla="*/ 45220 w 1081718"/>
                <a:gd name="connsiteY24" fmla="*/ 49420 h 674688"/>
                <a:gd name="connsiteX25" fmla="*/ 0 w 1081718"/>
                <a:gd name="connsiteY25" fmla="*/ 6446 h 674688"/>
                <a:gd name="connsiteX26" fmla="*/ 4307 w 1081718"/>
                <a:gd name="connsiteY26" fmla="*/ 0 h 674688"/>
                <a:gd name="connsiteX27" fmla="*/ 95501 w 1081718"/>
                <a:gd name="connsiteY27" fmla="*/ 33921 h 674688"/>
                <a:gd name="connsiteX28" fmla="*/ 78345 w 1081718"/>
                <a:gd name="connsiteY28" fmla="*/ 40433 h 674688"/>
                <a:gd name="connsiteX29" fmla="*/ 84778 w 1081718"/>
                <a:gd name="connsiteY29" fmla="*/ 57798 h 674688"/>
                <a:gd name="connsiteX30" fmla="*/ 151259 w 1081718"/>
                <a:gd name="connsiteY30" fmla="*/ 125089 h 674688"/>
                <a:gd name="connsiteX31" fmla="*/ 170559 w 1081718"/>
                <a:gd name="connsiteY31" fmla="*/ 125089 h 674688"/>
                <a:gd name="connsiteX32" fmla="*/ 198438 w 1081718"/>
                <a:gd name="connsiteY32" fmla="*/ 66481 h 674688"/>
                <a:gd name="connsiteX33" fmla="*/ 183427 w 1081718"/>
                <a:gd name="connsiteY33" fmla="*/ 49115 h 674688"/>
                <a:gd name="connsiteX34" fmla="*/ 95501 w 1081718"/>
                <a:gd name="connsiteY34" fmla="*/ 33921 h 674688"/>
                <a:gd name="connsiteX35" fmla="*/ 229602 w 1081718"/>
                <a:gd name="connsiteY35" fmla="*/ 55545 h 674688"/>
                <a:gd name="connsiteX36" fmla="*/ 185242 w 1081718"/>
                <a:gd name="connsiteY36" fmla="*/ 152422 h 674688"/>
                <a:gd name="connsiteX37" fmla="*/ 318321 w 1081718"/>
                <a:gd name="connsiteY37" fmla="*/ 217007 h 674688"/>
                <a:gd name="connsiteX38" fmla="*/ 416378 w 1081718"/>
                <a:gd name="connsiteY38" fmla="*/ 177795 h 674688"/>
                <a:gd name="connsiteX39" fmla="*/ 486419 w 1081718"/>
                <a:gd name="connsiteY39" fmla="*/ 212394 h 674688"/>
                <a:gd name="connsiteX40" fmla="*/ 516771 w 1081718"/>
                <a:gd name="connsiteY40" fmla="*/ 221620 h 674688"/>
                <a:gd name="connsiteX41" fmla="*/ 519105 w 1081718"/>
                <a:gd name="connsiteY41" fmla="*/ 214700 h 674688"/>
                <a:gd name="connsiteX42" fmla="*/ 229602 w 1081718"/>
                <a:gd name="connsiteY42" fmla="*/ 55545 h 674688"/>
                <a:gd name="connsiteX43" fmla="*/ 420688 w 1081718"/>
                <a:gd name="connsiteY43" fmla="*/ 255587 h 674688"/>
                <a:gd name="connsiteX44" fmla="*/ 478829 w 1081718"/>
                <a:gd name="connsiteY44" fmla="*/ 292213 h 674688"/>
                <a:gd name="connsiteX45" fmla="*/ 487442 w 1081718"/>
                <a:gd name="connsiteY45" fmla="*/ 382701 h 674688"/>
                <a:gd name="connsiteX46" fmla="*/ 480982 w 1081718"/>
                <a:gd name="connsiteY46" fmla="*/ 438717 h 674688"/>
                <a:gd name="connsiteX47" fmla="*/ 547736 w 1081718"/>
                <a:gd name="connsiteY47" fmla="*/ 458107 h 674688"/>
                <a:gd name="connsiteX48" fmla="*/ 636023 w 1081718"/>
                <a:gd name="connsiteY48" fmla="*/ 376237 h 674688"/>
                <a:gd name="connsiteX49" fmla="*/ 638176 w 1081718"/>
                <a:gd name="connsiteY49" fmla="*/ 361156 h 674688"/>
                <a:gd name="connsiteX50" fmla="*/ 552042 w 1081718"/>
                <a:gd name="connsiteY50" fmla="*/ 277132 h 674688"/>
                <a:gd name="connsiteX51" fmla="*/ 420688 w 1081718"/>
                <a:gd name="connsiteY51" fmla="*/ 255587 h 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1718" h="674688">
                  <a:moveTo>
                    <a:pt x="4307" y="0"/>
                  </a:moveTo>
                  <a:cubicBezTo>
                    <a:pt x="12920" y="0"/>
                    <a:pt x="23687" y="2149"/>
                    <a:pt x="34454" y="4297"/>
                  </a:cubicBezTo>
                  <a:cubicBezTo>
                    <a:pt x="83981" y="15041"/>
                    <a:pt x="135661" y="30082"/>
                    <a:pt x="185188" y="34379"/>
                  </a:cubicBezTo>
                  <a:cubicBezTo>
                    <a:pt x="236868" y="40825"/>
                    <a:pt x="279935" y="64461"/>
                    <a:pt x="320848" y="90245"/>
                  </a:cubicBezTo>
                  <a:cubicBezTo>
                    <a:pt x="391909" y="128921"/>
                    <a:pt x="462969" y="171895"/>
                    <a:pt x="534029" y="212720"/>
                  </a:cubicBezTo>
                  <a:cubicBezTo>
                    <a:pt x="540489" y="217018"/>
                    <a:pt x="549103" y="219166"/>
                    <a:pt x="555563" y="219166"/>
                  </a:cubicBezTo>
                  <a:cubicBezTo>
                    <a:pt x="611550" y="225612"/>
                    <a:pt x="650310" y="253545"/>
                    <a:pt x="678303" y="298668"/>
                  </a:cubicBezTo>
                  <a:cubicBezTo>
                    <a:pt x="684763" y="309411"/>
                    <a:pt x="693377" y="318006"/>
                    <a:pt x="704143" y="322303"/>
                  </a:cubicBezTo>
                  <a:cubicBezTo>
                    <a:pt x="798890" y="384615"/>
                    <a:pt x="895791" y="442630"/>
                    <a:pt x="990538" y="502793"/>
                  </a:cubicBezTo>
                  <a:cubicBezTo>
                    <a:pt x="1014225" y="517834"/>
                    <a:pt x="1035758" y="532875"/>
                    <a:pt x="1057291" y="550064"/>
                  </a:cubicBezTo>
                  <a:cubicBezTo>
                    <a:pt x="1080978" y="569402"/>
                    <a:pt x="1087438" y="595187"/>
                    <a:pt x="1076671" y="620971"/>
                  </a:cubicBezTo>
                  <a:cubicBezTo>
                    <a:pt x="1063751" y="651053"/>
                    <a:pt x="1035758" y="674688"/>
                    <a:pt x="1007765" y="674688"/>
                  </a:cubicBezTo>
                  <a:cubicBezTo>
                    <a:pt x="1001305" y="674688"/>
                    <a:pt x="994844" y="672539"/>
                    <a:pt x="988384" y="668242"/>
                  </a:cubicBezTo>
                  <a:cubicBezTo>
                    <a:pt x="908711" y="616674"/>
                    <a:pt x="831190" y="567254"/>
                    <a:pt x="751517" y="515685"/>
                  </a:cubicBezTo>
                  <a:cubicBezTo>
                    <a:pt x="725677" y="498496"/>
                    <a:pt x="697683" y="481306"/>
                    <a:pt x="669690" y="461968"/>
                  </a:cubicBezTo>
                  <a:cubicBezTo>
                    <a:pt x="656770" y="453373"/>
                    <a:pt x="650310" y="457671"/>
                    <a:pt x="639543" y="466265"/>
                  </a:cubicBezTo>
                  <a:cubicBezTo>
                    <a:pt x="615856" y="485604"/>
                    <a:pt x="590016" y="507090"/>
                    <a:pt x="562023" y="517834"/>
                  </a:cubicBezTo>
                  <a:cubicBezTo>
                    <a:pt x="495269" y="541470"/>
                    <a:pt x="426362" y="504942"/>
                    <a:pt x="415595" y="434035"/>
                  </a:cubicBezTo>
                  <a:cubicBezTo>
                    <a:pt x="409135" y="403953"/>
                    <a:pt x="402675" y="365277"/>
                    <a:pt x="441435" y="339493"/>
                  </a:cubicBezTo>
                  <a:cubicBezTo>
                    <a:pt x="417749" y="324452"/>
                    <a:pt x="398369" y="313709"/>
                    <a:pt x="378989" y="300816"/>
                  </a:cubicBezTo>
                  <a:cubicBezTo>
                    <a:pt x="353148" y="285776"/>
                    <a:pt x="331615" y="266437"/>
                    <a:pt x="312235" y="242802"/>
                  </a:cubicBezTo>
                  <a:cubicBezTo>
                    <a:pt x="299315" y="225612"/>
                    <a:pt x="273475" y="217018"/>
                    <a:pt x="251941" y="206274"/>
                  </a:cubicBezTo>
                  <a:cubicBezTo>
                    <a:pt x="223948" y="191233"/>
                    <a:pt x="193801" y="178341"/>
                    <a:pt x="165808" y="165449"/>
                  </a:cubicBezTo>
                  <a:cubicBezTo>
                    <a:pt x="159348" y="161152"/>
                    <a:pt x="152888" y="152557"/>
                    <a:pt x="146428" y="146111"/>
                  </a:cubicBezTo>
                  <a:cubicBezTo>
                    <a:pt x="118434" y="107434"/>
                    <a:pt x="86134" y="75204"/>
                    <a:pt x="45220" y="49420"/>
                  </a:cubicBezTo>
                  <a:cubicBezTo>
                    <a:pt x="27994" y="36528"/>
                    <a:pt x="15074" y="21487"/>
                    <a:pt x="0" y="6446"/>
                  </a:cubicBezTo>
                  <a:cubicBezTo>
                    <a:pt x="2154" y="4297"/>
                    <a:pt x="2154" y="2149"/>
                    <a:pt x="4307" y="0"/>
                  </a:cubicBezTo>
                  <a:close/>
                  <a:moveTo>
                    <a:pt x="95501" y="33921"/>
                  </a:moveTo>
                  <a:cubicBezTo>
                    <a:pt x="91212" y="31750"/>
                    <a:pt x="82634" y="36091"/>
                    <a:pt x="78345" y="40433"/>
                  </a:cubicBezTo>
                  <a:cubicBezTo>
                    <a:pt x="76200" y="42603"/>
                    <a:pt x="80489" y="53457"/>
                    <a:pt x="84778" y="57798"/>
                  </a:cubicBezTo>
                  <a:cubicBezTo>
                    <a:pt x="106224" y="79505"/>
                    <a:pt x="129813" y="103382"/>
                    <a:pt x="151259" y="125089"/>
                  </a:cubicBezTo>
                  <a:cubicBezTo>
                    <a:pt x="157692" y="133772"/>
                    <a:pt x="166270" y="138113"/>
                    <a:pt x="170559" y="125089"/>
                  </a:cubicBezTo>
                  <a:cubicBezTo>
                    <a:pt x="181282" y="107724"/>
                    <a:pt x="187716" y="88188"/>
                    <a:pt x="198438" y="66481"/>
                  </a:cubicBezTo>
                  <a:cubicBezTo>
                    <a:pt x="192005" y="59969"/>
                    <a:pt x="189860" y="51286"/>
                    <a:pt x="183427" y="49115"/>
                  </a:cubicBezTo>
                  <a:cubicBezTo>
                    <a:pt x="155548" y="42603"/>
                    <a:pt x="125524" y="38262"/>
                    <a:pt x="95501" y="33921"/>
                  </a:cubicBezTo>
                  <a:close/>
                  <a:moveTo>
                    <a:pt x="229602" y="55545"/>
                  </a:moveTo>
                  <a:cubicBezTo>
                    <a:pt x="213259" y="87837"/>
                    <a:pt x="199250" y="117823"/>
                    <a:pt x="185242" y="152422"/>
                  </a:cubicBezTo>
                  <a:cubicBezTo>
                    <a:pt x="227267" y="173182"/>
                    <a:pt x="273961" y="193941"/>
                    <a:pt x="318321" y="217007"/>
                  </a:cubicBezTo>
                  <a:cubicBezTo>
                    <a:pt x="334663" y="175488"/>
                    <a:pt x="381358" y="157035"/>
                    <a:pt x="416378" y="177795"/>
                  </a:cubicBezTo>
                  <a:cubicBezTo>
                    <a:pt x="437391" y="191634"/>
                    <a:pt x="463072" y="200861"/>
                    <a:pt x="486419" y="212394"/>
                  </a:cubicBezTo>
                  <a:cubicBezTo>
                    <a:pt x="495758" y="217007"/>
                    <a:pt x="507432" y="219313"/>
                    <a:pt x="516771" y="221620"/>
                  </a:cubicBezTo>
                  <a:cubicBezTo>
                    <a:pt x="519105" y="219313"/>
                    <a:pt x="519105" y="217007"/>
                    <a:pt x="519105" y="214700"/>
                  </a:cubicBezTo>
                  <a:cubicBezTo>
                    <a:pt x="425717" y="154729"/>
                    <a:pt x="327659" y="101677"/>
                    <a:pt x="229602" y="55545"/>
                  </a:cubicBezTo>
                  <a:close/>
                  <a:moveTo>
                    <a:pt x="420688" y="255587"/>
                  </a:moveTo>
                  <a:cubicBezTo>
                    <a:pt x="440068" y="268514"/>
                    <a:pt x="459448" y="279286"/>
                    <a:pt x="478829" y="292213"/>
                  </a:cubicBezTo>
                  <a:cubicBezTo>
                    <a:pt x="513282" y="315912"/>
                    <a:pt x="515435" y="352538"/>
                    <a:pt x="487442" y="382701"/>
                  </a:cubicBezTo>
                  <a:cubicBezTo>
                    <a:pt x="476675" y="393473"/>
                    <a:pt x="474522" y="427945"/>
                    <a:pt x="480982" y="438717"/>
                  </a:cubicBezTo>
                  <a:cubicBezTo>
                    <a:pt x="493902" y="460262"/>
                    <a:pt x="519742" y="466725"/>
                    <a:pt x="547736" y="458107"/>
                  </a:cubicBezTo>
                  <a:cubicBezTo>
                    <a:pt x="590803" y="443026"/>
                    <a:pt x="612336" y="408554"/>
                    <a:pt x="636023" y="376237"/>
                  </a:cubicBezTo>
                  <a:cubicBezTo>
                    <a:pt x="638176" y="371928"/>
                    <a:pt x="638176" y="367620"/>
                    <a:pt x="638176" y="361156"/>
                  </a:cubicBezTo>
                  <a:cubicBezTo>
                    <a:pt x="636023" y="322376"/>
                    <a:pt x="590803" y="277132"/>
                    <a:pt x="552042" y="277132"/>
                  </a:cubicBezTo>
                  <a:cubicBezTo>
                    <a:pt x="506822" y="279286"/>
                    <a:pt x="463755" y="274977"/>
                    <a:pt x="420688" y="2555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2" tIns="60941" rIns="121882" bIns="60941" numCol="1" anchor="t" anchorCtr="0" compatLnSpc="1">
              <a:noAutofit/>
            </a:bodyPr>
            <a:lstStyle/>
            <a:p>
              <a:endParaRPr lang="zh-CN" altLang="en-US" sz="2400"/>
            </a:p>
          </p:txBody>
        </p:sp>
        <p:grpSp>
          <p:nvGrpSpPr>
            <p:cNvPr id="5" name="组合 188"/>
            <p:cNvGrpSpPr/>
            <p:nvPr/>
          </p:nvGrpSpPr>
          <p:grpSpPr>
            <a:xfrm>
              <a:off x="6670676" y="1868488"/>
              <a:ext cx="2152650" cy="3608388"/>
              <a:chOff x="6670676" y="1868488"/>
              <a:chExt cx="2152650" cy="3608388"/>
            </a:xfrm>
            <a:grpFill/>
          </p:grpSpPr>
          <p:sp>
            <p:nvSpPr>
              <p:cNvPr id="191" name="chenying0907 5"/>
              <p:cNvSpPr/>
              <p:nvPr/>
            </p:nvSpPr>
            <p:spPr bwMode="auto">
              <a:xfrm>
                <a:off x="8281988" y="4449763"/>
                <a:ext cx="314325" cy="1027113"/>
              </a:xfrm>
              <a:custGeom>
                <a:avLst/>
                <a:gdLst>
                  <a:gd name="T0" fmla="*/ 36 w 146"/>
                  <a:gd name="T1" fmla="*/ 124 h 478"/>
                  <a:gd name="T2" fmla="*/ 60 w 146"/>
                  <a:gd name="T3" fmla="*/ 218 h 478"/>
                  <a:gd name="T4" fmla="*/ 78 w 146"/>
                  <a:gd name="T5" fmla="*/ 328 h 478"/>
                  <a:gd name="T6" fmla="*/ 91 w 146"/>
                  <a:gd name="T7" fmla="*/ 474 h 478"/>
                  <a:gd name="T8" fmla="*/ 91 w 146"/>
                  <a:gd name="T9" fmla="*/ 477 h 478"/>
                  <a:gd name="T10" fmla="*/ 146 w 146"/>
                  <a:gd name="T11" fmla="*/ 478 h 478"/>
                  <a:gd name="T12" fmla="*/ 145 w 146"/>
                  <a:gd name="T13" fmla="*/ 472 h 478"/>
                  <a:gd name="T14" fmla="*/ 141 w 146"/>
                  <a:gd name="T15" fmla="*/ 395 h 478"/>
                  <a:gd name="T16" fmla="*/ 128 w 146"/>
                  <a:gd name="T17" fmla="*/ 284 h 478"/>
                  <a:gd name="T18" fmla="*/ 107 w 146"/>
                  <a:gd name="T19" fmla="*/ 174 h 478"/>
                  <a:gd name="T20" fmla="*/ 89 w 146"/>
                  <a:gd name="T21" fmla="*/ 106 h 478"/>
                  <a:gd name="T22" fmla="*/ 55 w 146"/>
                  <a:gd name="T23" fmla="*/ 12 h 478"/>
                  <a:gd name="T24" fmla="*/ 42 w 146"/>
                  <a:gd name="T25" fmla="*/ 2 h 478"/>
                  <a:gd name="T26" fmla="*/ 7 w 146"/>
                  <a:gd name="T27" fmla="*/ 12 h 478"/>
                  <a:gd name="T28" fmla="*/ 2 w 146"/>
                  <a:gd name="T29" fmla="*/ 27 h 478"/>
                  <a:gd name="T30" fmla="*/ 36 w 146"/>
                  <a:gd name="T31" fmla="*/ 12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478">
                    <a:moveTo>
                      <a:pt x="36" y="124"/>
                    </a:moveTo>
                    <a:cubicBezTo>
                      <a:pt x="46" y="155"/>
                      <a:pt x="54" y="186"/>
                      <a:pt x="60" y="218"/>
                    </a:cubicBezTo>
                    <a:cubicBezTo>
                      <a:pt x="68" y="254"/>
                      <a:pt x="74" y="291"/>
                      <a:pt x="78" y="328"/>
                    </a:cubicBezTo>
                    <a:cubicBezTo>
                      <a:pt x="84" y="377"/>
                      <a:pt x="87" y="425"/>
                      <a:pt x="91" y="474"/>
                    </a:cubicBezTo>
                    <a:cubicBezTo>
                      <a:pt x="91" y="475"/>
                      <a:pt x="91" y="476"/>
                      <a:pt x="91" y="477"/>
                    </a:cubicBezTo>
                    <a:cubicBezTo>
                      <a:pt x="110" y="477"/>
                      <a:pt x="128" y="477"/>
                      <a:pt x="146" y="478"/>
                    </a:cubicBezTo>
                    <a:cubicBezTo>
                      <a:pt x="146" y="476"/>
                      <a:pt x="146" y="474"/>
                      <a:pt x="145" y="472"/>
                    </a:cubicBezTo>
                    <a:cubicBezTo>
                      <a:pt x="144" y="446"/>
                      <a:pt x="144" y="421"/>
                      <a:pt x="141" y="395"/>
                    </a:cubicBezTo>
                    <a:cubicBezTo>
                      <a:pt x="138" y="358"/>
                      <a:pt x="134" y="321"/>
                      <a:pt x="128" y="284"/>
                    </a:cubicBezTo>
                    <a:cubicBezTo>
                      <a:pt x="123" y="247"/>
                      <a:pt x="115" y="211"/>
                      <a:pt x="107" y="174"/>
                    </a:cubicBezTo>
                    <a:cubicBezTo>
                      <a:pt x="102" y="151"/>
                      <a:pt x="96" y="128"/>
                      <a:pt x="89" y="106"/>
                    </a:cubicBezTo>
                    <a:cubicBezTo>
                      <a:pt x="79" y="74"/>
                      <a:pt x="67" y="43"/>
                      <a:pt x="55" y="12"/>
                    </a:cubicBezTo>
                    <a:cubicBezTo>
                      <a:pt x="54" y="7"/>
                      <a:pt x="47" y="3"/>
                      <a:pt x="42" y="2"/>
                    </a:cubicBezTo>
                    <a:cubicBezTo>
                      <a:pt x="29" y="0"/>
                      <a:pt x="17" y="4"/>
                      <a:pt x="7" y="12"/>
                    </a:cubicBezTo>
                    <a:cubicBezTo>
                      <a:pt x="2" y="15"/>
                      <a:pt x="0" y="20"/>
                      <a:pt x="2" y="27"/>
                    </a:cubicBezTo>
                    <a:cubicBezTo>
                      <a:pt x="14" y="59"/>
                      <a:pt x="26" y="91"/>
                      <a:pt x="36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2" name="chenying0907 6"/>
              <p:cNvSpPr/>
              <p:nvPr/>
            </p:nvSpPr>
            <p:spPr bwMode="auto">
              <a:xfrm>
                <a:off x="7874001" y="4373563"/>
                <a:ext cx="317500" cy="1095375"/>
              </a:xfrm>
              <a:custGeom>
                <a:avLst/>
                <a:gdLst>
                  <a:gd name="T0" fmla="*/ 54 w 147"/>
                  <a:gd name="T1" fmla="*/ 510 h 510"/>
                  <a:gd name="T2" fmla="*/ 54 w 147"/>
                  <a:gd name="T3" fmla="*/ 508 h 510"/>
                  <a:gd name="T4" fmla="*/ 69 w 147"/>
                  <a:gd name="T5" fmla="*/ 312 h 510"/>
                  <a:gd name="T6" fmla="*/ 92 w 147"/>
                  <a:gd name="T7" fmla="*/ 183 h 510"/>
                  <a:gd name="T8" fmla="*/ 121 w 147"/>
                  <a:gd name="T9" fmla="*/ 80 h 510"/>
                  <a:gd name="T10" fmla="*/ 143 w 147"/>
                  <a:gd name="T11" fmla="*/ 21 h 510"/>
                  <a:gd name="T12" fmla="*/ 137 w 147"/>
                  <a:gd name="T13" fmla="*/ 5 h 510"/>
                  <a:gd name="T14" fmla="*/ 89 w 147"/>
                  <a:gd name="T15" fmla="*/ 29 h 510"/>
                  <a:gd name="T16" fmla="*/ 49 w 147"/>
                  <a:gd name="T17" fmla="*/ 153 h 510"/>
                  <a:gd name="T18" fmla="*/ 18 w 147"/>
                  <a:gd name="T19" fmla="*/ 300 h 510"/>
                  <a:gd name="T20" fmla="*/ 2 w 147"/>
                  <a:gd name="T21" fmla="*/ 457 h 510"/>
                  <a:gd name="T22" fmla="*/ 0 w 147"/>
                  <a:gd name="T23" fmla="*/ 509 h 510"/>
                  <a:gd name="T24" fmla="*/ 54 w 147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510">
                    <a:moveTo>
                      <a:pt x="54" y="510"/>
                    </a:moveTo>
                    <a:cubicBezTo>
                      <a:pt x="54" y="509"/>
                      <a:pt x="54" y="509"/>
                      <a:pt x="54" y="508"/>
                    </a:cubicBezTo>
                    <a:cubicBezTo>
                      <a:pt x="55" y="443"/>
                      <a:pt x="59" y="377"/>
                      <a:pt x="69" y="312"/>
                    </a:cubicBezTo>
                    <a:cubicBezTo>
                      <a:pt x="76" y="269"/>
                      <a:pt x="83" y="226"/>
                      <a:pt x="92" y="183"/>
                    </a:cubicBezTo>
                    <a:cubicBezTo>
                      <a:pt x="100" y="148"/>
                      <a:pt x="111" y="114"/>
                      <a:pt x="121" y="80"/>
                    </a:cubicBezTo>
                    <a:cubicBezTo>
                      <a:pt x="127" y="60"/>
                      <a:pt x="135" y="41"/>
                      <a:pt x="143" y="21"/>
                    </a:cubicBezTo>
                    <a:cubicBezTo>
                      <a:pt x="147" y="11"/>
                      <a:pt x="146" y="7"/>
                      <a:pt x="137" y="5"/>
                    </a:cubicBezTo>
                    <a:cubicBezTo>
                      <a:pt x="120" y="0"/>
                      <a:pt x="94" y="12"/>
                      <a:pt x="89" y="29"/>
                    </a:cubicBezTo>
                    <a:cubicBezTo>
                      <a:pt x="75" y="70"/>
                      <a:pt x="59" y="111"/>
                      <a:pt x="49" y="153"/>
                    </a:cubicBezTo>
                    <a:cubicBezTo>
                      <a:pt x="36" y="202"/>
                      <a:pt x="26" y="251"/>
                      <a:pt x="18" y="300"/>
                    </a:cubicBezTo>
                    <a:cubicBezTo>
                      <a:pt x="10" y="352"/>
                      <a:pt x="7" y="405"/>
                      <a:pt x="2" y="457"/>
                    </a:cubicBezTo>
                    <a:cubicBezTo>
                      <a:pt x="1" y="475"/>
                      <a:pt x="1" y="492"/>
                      <a:pt x="0" y="509"/>
                    </a:cubicBezTo>
                    <a:cubicBezTo>
                      <a:pt x="18" y="509"/>
                      <a:pt x="36" y="509"/>
                      <a:pt x="54" y="5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3" name="自由: 形状 192"/>
              <p:cNvSpPr/>
              <p:nvPr/>
            </p:nvSpPr>
            <p:spPr bwMode="auto">
              <a:xfrm>
                <a:off x="7306450" y="1868488"/>
                <a:ext cx="1314779" cy="1057273"/>
              </a:xfrm>
              <a:custGeom>
                <a:avLst/>
                <a:gdLst>
                  <a:gd name="connsiteX0" fmla="*/ 627997 w 1314779"/>
                  <a:gd name="connsiteY0" fmla="*/ 366713 h 1057273"/>
                  <a:gd name="connsiteX1" fmla="*/ 615073 w 1314779"/>
                  <a:gd name="connsiteY1" fmla="*/ 383913 h 1057273"/>
                  <a:gd name="connsiteX2" fmla="*/ 606457 w 1314779"/>
                  <a:gd name="connsiteY2" fmla="*/ 418312 h 1057273"/>
                  <a:gd name="connsiteX3" fmla="*/ 550452 w 1314779"/>
                  <a:gd name="connsiteY3" fmla="*/ 527960 h 1057273"/>
                  <a:gd name="connsiteX4" fmla="*/ 427672 w 1314779"/>
                  <a:gd name="connsiteY4" fmla="*/ 629008 h 1057273"/>
                  <a:gd name="connsiteX5" fmla="*/ 207961 w 1314779"/>
                  <a:gd name="connsiteY5" fmla="*/ 624708 h 1057273"/>
                  <a:gd name="connsiteX6" fmla="*/ 126108 w 1314779"/>
                  <a:gd name="connsiteY6" fmla="*/ 568809 h 1057273"/>
                  <a:gd name="connsiteX7" fmla="*/ 104567 w 1314779"/>
                  <a:gd name="connsiteY7" fmla="*/ 519360 h 1057273"/>
                  <a:gd name="connsiteX8" fmla="*/ 104567 w 1314779"/>
                  <a:gd name="connsiteY8" fmla="*/ 536560 h 1057273"/>
                  <a:gd name="connsiteX9" fmla="*/ 111029 w 1314779"/>
                  <a:gd name="connsiteY9" fmla="*/ 575259 h 1057273"/>
                  <a:gd name="connsiteX10" fmla="*/ 261812 w 1314779"/>
                  <a:gd name="connsiteY10" fmla="*/ 820355 h 1057273"/>
                  <a:gd name="connsiteX11" fmla="*/ 509525 w 1314779"/>
                  <a:gd name="connsiteY11" fmla="*/ 966552 h 1057273"/>
                  <a:gd name="connsiteX12" fmla="*/ 701234 w 1314779"/>
                  <a:gd name="connsiteY12" fmla="*/ 1009551 h 1057273"/>
                  <a:gd name="connsiteX13" fmla="*/ 989875 w 1314779"/>
                  <a:gd name="connsiteY13" fmla="*/ 964402 h 1057273"/>
                  <a:gd name="connsiteX14" fmla="*/ 1067420 w 1314779"/>
                  <a:gd name="connsiteY14" fmla="*/ 930003 h 1057273"/>
                  <a:gd name="connsiteX15" fmla="*/ 1205278 w 1314779"/>
                  <a:gd name="connsiteY15" fmla="*/ 568809 h 1057273"/>
                  <a:gd name="connsiteX16" fmla="*/ 1175121 w 1314779"/>
                  <a:gd name="connsiteY16" fmla="*/ 457011 h 1057273"/>
                  <a:gd name="connsiteX17" fmla="*/ 1168659 w 1314779"/>
                  <a:gd name="connsiteY17" fmla="*/ 459161 h 1057273"/>
                  <a:gd name="connsiteX18" fmla="*/ 1142811 w 1314779"/>
                  <a:gd name="connsiteY18" fmla="*/ 538710 h 1057273"/>
                  <a:gd name="connsiteX19" fmla="*/ 1048033 w 1314779"/>
                  <a:gd name="connsiteY19" fmla="*/ 629008 h 1057273"/>
                  <a:gd name="connsiteX20" fmla="*/ 864941 w 1314779"/>
                  <a:gd name="connsiteY20" fmla="*/ 641908 h 1057273"/>
                  <a:gd name="connsiteX21" fmla="*/ 742161 w 1314779"/>
                  <a:gd name="connsiteY21" fmla="*/ 581709 h 1057273"/>
                  <a:gd name="connsiteX22" fmla="*/ 638767 w 1314779"/>
                  <a:gd name="connsiteY22" fmla="*/ 383913 h 1057273"/>
                  <a:gd name="connsiteX23" fmla="*/ 627997 w 1314779"/>
                  <a:gd name="connsiteY23" fmla="*/ 366713 h 1057273"/>
                  <a:gd name="connsiteX24" fmla="*/ 298470 w 1314779"/>
                  <a:gd name="connsiteY24" fmla="*/ 293012 h 1057273"/>
                  <a:gd name="connsiteX25" fmla="*/ 201519 w 1314779"/>
                  <a:gd name="connsiteY25" fmla="*/ 307267 h 1057273"/>
                  <a:gd name="connsiteX26" fmla="*/ 169202 w 1314779"/>
                  <a:gd name="connsiteY26" fmla="*/ 356755 h 1057273"/>
                  <a:gd name="connsiteX27" fmla="*/ 207982 w 1314779"/>
                  <a:gd name="connsiteY27" fmla="*/ 503067 h 1057273"/>
                  <a:gd name="connsiteX28" fmla="*/ 229527 w 1314779"/>
                  <a:gd name="connsiteY28" fmla="*/ 524584 h 1057273"/>
                  <a:gd name="connsiteX29" fmla="*/ 328632 w 1314779"/>
                  <a:gd name="connsiteY29" fmla="*/ 546100 h 1057273"/>
                  <a:gd name="connsiteX30" fmla="*/ 328632 w 1314779"/>
                  <a:gd name="connsiteY30" fmla="*/ 541797 h 1057273"/>
                  <a:gd name="connsiteX31" fmla="*/ 341559 w 1314779"/>
                  <a:gd name="connsiteY31" fmla="*/ 541797 h 1057273"/>
                  <a:gd name="connsiteX32" fmla="*/ 444973 w 1314779"/>
                  <a:gd name="connsiteY32" fmla="*/ 500915 h 1057273"/>
                  <a:gd name="connsiteX33" fmla="*/ 511761 w 1314779"/>
                  <a:gd name="connsiteY33" fmla="*/ 378271 h 1057273"/>
                  <a:gd name="connsiteX34" fmla="*/ 481599 w 1314779"/>
                  <a:gd name="connsiteY34" fmla="*/ 315873 h 1057273"/>
                  <a:gd name="connsiteX35" fmla="*/ 395420 w 1314779"/>
                  <a:gd name="connsiteY35" fmla="*/ 296508 h 1057273"/>
                  <a:gd name="connsiteX36" fmla="*/ 298470 w 1314779"/>
                  <a:gd name="connsiteY36" fmla="*/ 293012 h 1057273"/>
                  <a:gd name="connsiteX37" fmla="*/ 924856 w 1314779"/>
                  <a:gd name="connsiteY37" fmla="*/ 290513 h 1057273"/>
                  <a:gd name="connsiteX38" fmla="*/ 771789 w 1314779"/>
                  <a:gd name="connsiteY38" fmla="*/ 318425 h 1057273"/>
                  <a:gd name="connsiteX39" fmla="*/ 743763 w 1314779"/>
                  <a:gd name="connsiteY39" fmla="*/ 346336 h 1057273"/>
                  <a:gd name="connsiteX40" fmla="*/ 750231 w 1314779"/>
                  <a:gd name="connsiteY40" fmla="*/ 400012 h 1057273"/>
                  <a:gd name="connsiteX41" fmla="*/ 782569 w 1314779"/>
                  <a:gd name="connsiteY41" fmla="*/ 464423 h 1057273"/>
                  <a:gd name="connsiteX42" fmla="*/ 853712 w 1314779"/>
                  <a:gd name="connsiteY42" fmla="*/ 535275 h 1057273"/>
                  <a:gd name="connsiteX43" fmla="*/ 1021870 w 1314779"/>
                  <a:gd name="connsiteY43" fmla="*/ 530981 h 1057273"/>
                  <a:gd name="connsiteX44" fmla="*/ 1045584 w 1314779"/>
                  <a:gd name="connsiteY44" fmla="*/ 509510 h 1057273"/>
                  <a:gd name="connsiteX45" fmla="*/ 1086545 w 1314779"/>
                  <a:gd name="connsiteY45" fmla="*/ 359218 h 1057273"/>
                  <a:gd name="connsiteX46" fmla="*/ 1064987 w 1314779"/>
                  <a:gd name="connsiteY46" fmla="*/ 318425 h 1057273"/>
                  <a:gd name="connsiteX47" fmla="*/ 924856 w 1314779"/>
                  <a:gd name="connsiteY47" fmla="*/ 290513 h 1057273"/>
                  <a:gd name="connsiteX48" fmla="*/ 619606 w 1314779"/>
                  <a:gd name="connsiteY48" fmla="*/ 51359 h 1057273"/>
                  <a:gd name="connsiteX49" fmla="*/ 509656 w 1314779"/>
                  <a:gd name="connsiteY49" fmla="*/ 57796 h 1057273"/>
                  <a:gd name="connsiteX50" fmla="*/ 309161 w 1314779"/>
                  <a:gd name="connsiteY50" fmla="*/ 152209 h 1057273"/>
                  <a:gd name="connsiteX51" fmla="*/ 259576 w 1314779"/>
                  <a:gd name="connsiteY51" fmla="*/ 190832 h 1057273"/>
                  <a:gd name="connsiteX52" fmla="*/ 270356 w 1314779"/>
                  <a:gd name="connsiteY52" fmla="*/ 192978 h 1057273"/>
                  <a:gd name="connsiteX53" fmla="*/ 283291 w 1314779"/>
                  <a:gd name="connsiteY53" fmla="*/ 192978 h 1057273"/>
                  <a:gd name="connsiteX54" fmla="*/ 526903 w 1314779"/>
                  <a:gd name="connsiteY54" fmla="*/ 225164 h 1057273"/>
                  <a:gd name="connsiteX55" fmla="*/ 654099 w 1314779"/>
                  <a:gd name="connsiteY55" fmla="*/ 244476 h 1057273"/>
                  <a:gd name="connsiteX56" fmla="*/ 679970 w 1314779"/>
                  <a:gd name="connsiteY56" fmla="*/ 244476 h 1057273"/>
                  <a:gd name="connsiteX57" fmla="*/ 695061 w 1314779"/>
                  <a:gd name="connsiteY57" fmla="*/ 240185 h 1057273"/>
                  <a:gd name="connsiteX58" fmla="*/ 867530 w 1314779"/>
                  <a:gd name="connsiteY58" fmla="*/ 197270 h 1057273"/>
                  <a:gd name="connsiteX59" fmla="*/ 958076 w 1314779"/>
                  <a:gd name="connsiteY59" fmla="*/ 192978 h 1057273"/>
                  <a:gd name="connsiteX60" fmla="*/ 958076 w 1314779"/>
                  <a:gd name="connsiteY60" fmla="*/ 188687 h 1057273"/>
                  <a:gd name="connsiteX61" fmla="*/ 953764 w 1314779"/>
                  <a:gd name="connsiteY61" fmla="*/ 184395 h 1057273"/>
                  <a:gd name="connsiteX62" fmla="*/ 619606 w 1314779"/>
                  <a:gd name="connsiteY62" fmla="*/ 51359 h 1057273"/>
                  <a:gd name="connsiteX63" fmla="*/ 636855 w 1314779"/>
                  <a:gd name="connsiteY63" fmla="*/ 0 h 1057273"/>
                  <a:gd name="connsiteX64" fmla="*/ 1082295 w 1314779"/>
                  <a:gd name="connsiteY64" fmla="*/ 176119 h 1057273"/>
                  <a:gd name="connsiteX65" fmla="*/ 1099510 w 1314779"/>
                  <a:gd name="connsiteY65" fmla="*/ 191154 h 1057273"/>
                  <a:gd name="connsiteX66" fmla="*/ 1185586 w 1314779"/>
                  <a:gd name="connsiteY66" fmla="*/ 240553 h 1057273"/>
                  <a:gd name="connsiteX67" fmla="*/ 1228624 w 1314779"/>
                  <a:gd name="connsiteY67" fmla="*/ 307135 h 1057273"/>
                  <a:gd name="connsiteX68" fmla="*/ 1237231 w 1314779"/>
                  <a:gd name="connsiteY68" fmla="*/ 356534 h 1057273"/>
                  <a:gd name="connsiteX69" fmla="*/ 1314699 w 1314779"/>
                  <a:gd name="connsiteY69" fmla="*/ 605678 h 1057273"/>
                  <a:gd name="connsiteX70" fmla="*/ 1198497 w 1314779"/>
                  <a:gd name="connsiteY70" fmla="*/ 893483 h 1057273"/>
                  <a:gd name="connsiteX71" fmla="*/ 1065080 w 1314779"/>
                  <a:gd name="connsiteY71" fmla="*/ 992282 h 1057273"/>
                  <a:gd name="connsiteX72" fmla="*/ 1037106 w 1314779"/>
                  <a:gd name="connsiteY72" fmla="*/ 1000873 h 1057273"/>
                  <a:gd name="connsiteX73" fmla="*/ 918752 w 1314779"/>
                  <a:gd name="connsiteY73" fmla="*/ 1028794 h 1057273"/>
                  <a:gd name="connsiteX74" fmla="*/ 813309 w 1314779"/>
                  <a:gd name="connsiteY74" fmla="*/ 1048124 h 1057273"/>
                  <a:gd name="connsiteX75" fmla="*/ 664829 w 1314779"/>
                  <a:gd name="connsiteY75" fmla="*/ 1056715 h 1057273"/>
                  <a:gd name="connsiteX76" fmla="*/ 150528 w 1314779"/>
                  <a:gd name="connsiteY76" fmla="*/ 839788 h 1057273"/>
                  <a:gd name="connsiteX77" fmla="*/ 17111 w 1314779"/>
                  <a:gd name="connsiteY77" fmla="*/ 625009 h 1057273"/>
                  <a:gd name="connsiteX78" fmla="*/ 32174 w 1314779"/>
                  <a:gd name="connsiteY78" fmla="*/ 365125 h 1057273"/>
                  <a:gd name="connsiteX79" fmla="*/ 34326 w 1314779"/>
                  <a:gd name="connsiteY79" fmla="*/ 330761 h 1057273"/>
                  <a:gd name="connsiteX80" fmla="*/ 25718 w 1314779"/>
                  <a:gd name="connsiteY80" fmla="*/ 298544 h 1057273"/>
                  <a:gd name="connsiteX81" fmla="*/ 70908 w 1314779"/>
                  <a:gd name="connsiteY81" fmla="*/ 231962 h 1057273"/>
                  <a:gd name="connsiteX82" fmla="*/ 126857 w 1314779"/>
                  <a:gd name="connsiteY82" fmla="*/ 221223 h 1057273"/>
                  <a:gd name="connsiteX83" fmla="*/ 148376 w 1314779"/>
                  <a:gd name="connsiteY83" fmla="*/ 210484 h 1057273"/>
                  <a:gd name="connsiteX84" fmla="*/ 449640 w 1314779"/>
                  <a:gd name="connsiteY84" fmla="*/ 32217 h 1057273"/>
                  <a:gd name="connsiteX85" fmla="*/ 501286 w 1314779"/>
                  <a:gd name="connsiteY85" fmla="*/ 19330 h 1057273"/>
                  <a:gd name="connsiteX86" fmla="*/ 636855 w 1314779"/>
                  <a:gd name="connsiteY86" fmla="*/ 0 h 105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314779" h="1057273">
                    <a:moveTo>
                      <a:pt x="627997" y="366713"/>
                    </a:moveTo>
                    <a:cubicBezTo>
                      <a:pt x="623689" y="373163"/>
                      <a:pt x="617227" y="377463"/>
                      <a:pt x="615073" y="383913"/>
                    </a:cubicBezTo>
                    <a:cubicBezTo>
                      <a:pt x="610765" y="394663"/>
                      <a:pt x="610765" y="407562"/>
                      <a:pt x="606457" y="418312"/>
                    </a:cubicBezTo>
                    <a:cubicBezTo>
                      <a:pt x="589225" y="454861"/>
                      <a:pt x="569838" y="491411"/>
                      <a:pt x="550452" y="527960"/>
                    </a:cubicBezTo>
                    <a:cubicBezTo>
                      <a:pt x="522450" y="577409"/>
                      <a:pt x="483677" y="613959"/>
                      <a:pt x="427672" y="629008"/>
                    </a:cubicBezTo>
                    <a:cubicBezTo>
                      <a:pt x="354435" y="648358"/>
                      <a:pt x="281198" y="646208"/>
                      <a:pt x="207961" y="624708"/>
                    </a:cubicBezTo>
                    <a:cubicBezTo>
                      <a:pt x="175650" y="616109"/>
                      <a:pt x="143340" y="601059"/>
                      <a:pt x="126108" y="568809"/>
                    </a:cubicBezTo>
                    <a:cubicBezTo>
                      <a:pt x="117491" y="553760"/>
                      <a:pt x="111029" y="536560"/>
                      <a:pt x="104567" y="519360"/>
                    </a:cubicBezTo>
                    <a:cubicBezTo>
                      <a:pt x="104567" y="527960"/>
                      <a:pt x="102413" y="532260"/>
                      <a:pt x="104567" y="536560"/>
                    </a:cubicBezTo>
                    <a:cubicBezTo>
                      <a:pt x="106721" y="549460"/>
                      <a:pt x="106721" y="562360"/>
                      <a:pt x="111029" y="575259"/>
                    </a:cubicBezTo>
                    <a:cubicBezTo>
                      <a:pt x="136878" y="672007"/>
                      <a:pt x="188575" y="753706"/>
                      <a:pt x="261812" y="820355"/>
                    </a:cubicBezTo>
                    <a:cubicBezTo>
                      <a:pt x="335049" y="887004"/>
                      <a:pt x="416902" y="934303"/>
                      <a:pt x="509525" y="966552"/>
                    </a:cubicBezTo>
                    <a:cubicBezTo>
                      <a:pt x="571992" y="990202"/>
                      <a:pt x="636613" y="1005251"/>
                      <a:pt x="701234" y="1009551"/>
                    </a:cubicBezTo>
                    <a:cubicBezTo>
                      <a:pt x="800320" y="1016001"/>
                      <a:pt x="897251" y="1003101"/>
                      <a:pt x="989875" y="964402"/>
                    </a:cubicBezTo>
                    <a:cubicBezTo>
                      <a:pt x="1015723" y="953652"/>
                      <a:pt x="1045879" y="947202"/>
                      <a:pt x="1067420" y="930003"/>
                    </a:cubicBezTo>
                    <a:cubicBezTo>
                      <a:pt x="1183737" y="837554"/>
                      <a:pt x="1231126" y="717157"/>
                      <a:pt x="1205278" y="568809"/>
                    </a:cubicBezTo>
                    <a:cubicBezTo>
                      <a:pt x="1198816" y="532260"/>
                      <a:pt x="1185891" y="495711"/>
                      <a:pt x="1175121" y="457011"/>
                    </a:cubicBezTo>
                    <a:cubicBezTo>
                      <a:pt x="1172967" y="459161"/>
                      <a:pt x="1170813" y="459161"/>
                      <a:pt x="1168659" y="459161"/>
                    </a:cubicBezTo>
                    <a:cubicBezTo>
                      <a:pt x="1160043" y="484961"/>
                      <a:pt x="1151427" y="512910"/>
                      <a:pt x="1142811" y="538710"/>
                    </a:cubicBezTo>
                    <a:cubicBezTo>
                      <a:pt x="1129886" y="588159"/>
                      <a:pt x="1095422" y="616109"/>
                      <a:pt x="1048033" y="629008"/>
                    </a:cubicBezTo>
                    <a:cubicBezTo>
                      <a:pt x="987721" y="646208"/>
                      <a:pt x="927408" y="650508"/>
                      <a:pt x="864941" y="641908"/>
                    </a:cubicBezTo>
                    <a:cubicBezTo>
                      <a:pt x="817552" y="635458"/>
                      <a:pt x="772317" y="618258"/>
                      <a:pt x="742161" y="581709"/>
                    </a:cubicBezTo>
                    <a:cubicBezTo>
                      <a:pt x="692618" y="523660"/>
                      <a:pt x="656000" y="457011"/>
                      <a:pt x="638767" y="383913"/>
                    </a:cubicBezTo>
                    <a:cubicBezTo>
                      <a:pt x="636613" y="377463"/>
                      <a:pt x="632305" y="373163"/>
                      <a:pt x="627997" y="366713"/>
                    </a:cubicBezTo>
                    <a:close/>
                    <a:moveTo>
                      <a:pt x="298470" y="293012"/>
                    </a:moveTo>
                    <a:cubicBezTo>
                      <a:pt x="266153" y="295433"/>
                      <a:pt x="233836" y="300812"/>
                      <a:pt x="201519" y="307267"/>
                    </a:cubicBezTo>
                    <a:cubicBezTo>
                      <a:pt x="175665" y="313722"/>
                      <a:pt x="162738" y="330935"/>
                      <a:pt x="169202" y="356755"/>
                    </a:cubicBezTo>
                    <a:cubicBezTo>
                      <a:pt x="179974" y="404091"/>
                      <a:pt x="192901" y="453579"/>
                      <a:pt x="207982" y="503067"/>
                    </a:cubicBezTo>
                    <a:cubicBezTo>
                      <a:pt x="210136" y="511674"/>
                      <a:pt x="220909" y="522432"/>
                      <a:pt x="229527" y="524584"/>
                    </a:cubicBezTo>
                    <a:cubicBezTo>
                      <a:pt x="261844" y="533190"/>
                      <a:pt x="296315" y="539645"/>
                      <a:pt x="328632" y="546100"/>
                    </a:cubicBezTo>
                    <a:cubicBezTo>
                      <a:pt x="328632" y="543948"/>
                      <a:pt x="328632" y="543948"/>
                      <a:pt x="328632" y="541797"/>
                    </a:cubicBezTo>
                    <a:cubicBezTo>
                      <a:pt x="332941" y="541797"/>
                      <a:pt x="337250" y="541797"/>
                      <a:pt x="341559" y="541797"/>
                    </a:cubicBezTo>
                    <a:cubicBezTo>
                      <a:pt x="380339" y="537494"/>
                      <a:pt x="421274" y="535342"/>
                      <a:pt x="444973" y="500915"/>
                    </a:cubicBezTo>
                    <a:cubicBezTo>
                      <a:pt x="470827" y="462186"/>
                      <a:pt x="492371" y="419153"/>
                      <a:pt x="511761" y="378271"/>
                    </a:cubicBezTo>
                    <a:cubicBezTo>
                      <a:pt x="524688" y="354603"/>
                      <a:pt x="507453" y="322328"/>
                      <a:pt x="481599" y="315873"/>
                    </a:cubicBezTo>
                    <a:cubicBezTo>
                      <a:pt x="453591" y="307267"/>
                      <a:pt x="423428" y="300812"/>
                      <a:pt x="395420" y="296508"/>
                    </a:cubicBezTo>
                    <a:cubicBezTo>
                      <a:pt x="363103" y="291129"/>
                      <a:pt x="330786" y="290591"/>
                      <a:pt x="298470" y="293012"/>
                    </a:cubicBezTo>
                    <a:close/>
                    <a:moveTo>
                      <a:pt x="924856" y="290513"/>
                    </a:moveTo>
                    <a:cubicBezTo>
                      <a:pt x="870959" y="301248"/>
                      <a:pt x="821374" y="309836"/>
                      <a:pt x="771789" y="318425"/>
                    </a:cubicBezTo>
                    <a:cubicBezTo>
                      <a:pt x="756698" y="320572"/>
                      <a:pt x="743763" y="331307"/>
                      <a:pt x="743763" y="346336"/>
                    </a:cubicBezTo>
                    <a:cubicBezTo>
                      <a:pt x="743763" y="363512"/>
                      <a:pt x="743763" y="382836"/>
                      <a:pt x="750231" y="400012"/>
                    </a:cubicBezTo>
                    <a:cubicBezTo>
                      <a:pt x="756698" y="423629"/>
                      <a:pt x="769634" y="445099"/>
                      <a:pt x="782569" y="464423"/>
                    </a:cubicBezTo>
                    <a:cubicBezTo>
                      <a:pt x="799816" y="494481"/>
                      <a:pt x="817063" y="524540"/>
                      <a:pt x="853712" y="535275"/>
                    </a:cubicBezTo>
                    <a:cubicBezTo>
                      <a:pt x="911921" y="552451"/>
                      <a:pt x="965817" y="546010"/>
                      <a:pt x="1021870" y="530981"/>
                    </a:cubicBezTo>
                    <a:cubicBezTo>
                      <a:pt x="1030493" y="528834"/>
                      <a:pt x="1041272" y="518099"/>
                      <a:pt x="1045584" y="509510"/>
                    </a:cubicBezTo>
                    <a:cubicBezTo>
                      <a:pt x="1060675" y="460129"/>
                      <a:pt x="1073610" y="410747"/>
                      <a:pt x="1086545" y="359218"/>
                    </a:cubicBezTo>
                    <a:cubicBezTo>
                      <a:pt x="1093013" y="339895"/>
                      <a:pt x="1084390" y="322719"/>
                      <a:pt x="1064987" y="318425"/>
                    </a:cubicBezTo>
                    <a:cubicBezTo>
                      <a:pt x="1017558" y="309836"/>
                      <a:pt x="970129" y="301248"/>
                      <a:pt x="924856" y="290513"/>
                    </a:cubicBezTo>
                    <a:close/>
                    <a:moveTo>
                      <a:pt x="619606" y="51359"/>
                    </a:moveTo>
                    <a:cubicBezTo>
                      <a:pt x="582956" y="49213"/>
                      <a:pt x="546306" y="51359"/>
                      <a:pt x="509656" y="57796"/>
                    </a:cubicBezTo>
                    <a:cubicBezTo>
                      <a:pt x="436357" y="72816"/>
                      <a:pt x="371681" y="111440"/>
                      <a:pt x="309161" y="152209"/>
                    </a:cubicBezTo>
                    <a:cubicBezTo>
                      <a:pt x="291914" y="162938"/>
                      <a:pt x="276823" y="175812"/>
                      <a:pt x="259576" y="190832"/>
                    </a:cubicBezTo>
                    <a:cubicBezTo>
                      <a:pt x="266044" y="192978"/>
                      <a:pt x="268200" y="192978"/>
                      <a:pt x="270356" y="192978"/>
                    </a:cubicBezTo>
                    <a:cubicBezTo>
                      <a:pt x="274667" y="192978"/>
                      <a:pt x="278979" y="192978"/>
                      <a:pt x="283291" y="192978"/>
                    </a:cubicBezTo>
                    <a:cubicBezTo>
                      <a:pt x="367369" y="184395"/>
                      <a:pt x="451448" y="192978"/>
                      <a:pt x="526903" y="225164"/>
                    </a:cubicBezTo>
                    <a:cubicBezTo>
                      <a:pt x="570021" y="242330"/>
                      <a:pt x="610982" y="244476"/>
                      <a:pt x="654099" y="244476"/>
                    </a:cubicBezTo>
                    <a:cubicBezTo>
                      <a:pt x="662723" y="244476"/>
                      <a:pt x="671346" y="244476"/>
                      <a:pt x="679970" y="244476"/>
                    </a:cubicBezTo>
                    <a:cubicBezTo>
                      <a:pt x="684281" y="244476"/>
                      <a:pt x="690749" y="244476"/>
                      <a:pt x="695061" y="240185"/>
                    </a:cubicBezTo>
                    <a:cubicBezTo>
                      <a:pt x="748957" y="210144"/>
                      <a:pt x="807166" y="203707"/>
                      <a:pt x="867530" y="197270"/>
                    </a:cubicBezTo>
                    <a:cubicBezTo>
                      <a:pt x="897712" y="195124"/>
                      <a:pt x="927894" y="195124"/>
                      <a:pt x="958076" y="192978"/>
                    </a:cubicBezTo>
                    <a:cubicBezTo>
                      <a:pt x="958076" y="190832"/>
                      <a:pt x="958076" y="188687"/>
                      <a:pt x="958076" y="188687"/>
                    </a:cubicBezTo>
                    <a:cubicBezTo>
                      <a:pt x="955920" y="186541"/>
                      <a:pt x="955920" y="186541"/>
                      <a:pt x="953764" y="184395"/>
                    </a:cubicBezTo>
                    <a:cubicBezTo>
                      <a:pt x="854595" y="109294"/>
                      <a:pt x="744646" y="62088"/>
                      <a:pt x="619606" y="51359"/>
                    </a:cubicBezTo>
                    <a:close/>
                    <a:moveTo>
                      <a:pt x="636855" y="0"/>
                    </a:moveTo>
                    <a:cubicBezTo>
                      <a:pt x="806854" y="6443"/>
                      <a:pt x="955334" y="68730"/>
                      <a:pt x="1082295" y="176119"/>
                    </a:cubicBezTo>
                    <a:cubicBezTo>
                      <a:pt x="1088751" y="182563"/>
                      <a:pt x="1095206" y="186858"/>
                      <a:pt x="1099510" y="191154"/>
                    </a:cubicBezTo>
                    <a:cubicBezTo>
                      <a:pt x="1123181" y="216927"/>
                      <a:pt x="1149004" y="234110"/>
                      <a:pt x="1185586" y="240553"/>
                    </a:cubicBezTo>
                    <a:cubicBezTo>
                      <a:pt x="1224320" y="246997"/>
                      <a:pt x="1235079" y="268475"/>
                      <a:pt x="1228624" y="307135"/>
                    </a:cubicBezTo>
                    <a:cubicBezTo>
                      <a:pt x="1224320" y="324317"/>
                      <a:pt x="1226472" y="339352"/>
                      <a:pt x="1237231" y="356534"/>
                    </a:cubicBezTo>
                    <a:cubicBezTo>
                      <a:pt x="1282421" y="433855"/>
                      <a:pt x="1312547" y="515471"/>
                      <a:pt x="1314699" y="605678"/>
                    </a:cubicBezTo>
                    <a:cubicBezTo>
                      <a:pt x="1316851" y="719512"/>
                      <a:pt x="1275965" y="814015"/>
                      <a:pt x="1198497" y="893483"/>
                    </a:cubicBezTo>
                    <a:cubicBezTo>
                      <a:pt x="1157611" y="934291"/>
                      <a:pt x="1114574" y="968656"/>
                      <a:pt x="1065080" y="992282"/>
                    </a:cubicBezTo>
                    <a:cubicBezTo>
                      <a:pt x="1056473" y="996577"/>
                      <a:pt x="1045713" y="1000873"/>
                      <a:pt x="1037106" y="1000873"/>
                    </a:cubicBezTo>
                    <a:cubicBezTo>
                      <a:pt x="994068" y="998725"/>
                      <a:pt x="957486" y="1022351"/>
                      <a:pt x="918752" y="1028794"/>
                    </a:cubicBezTo>
                    <a:cubicBezTo>
                      <a:pt x="882170" y="1035237"/>
                      <a:pt x="847740" y="1045976"/>
                      <a:pt x="813309" y="1048124"/>
                    </a:cubicBezTo>
                    <a:cubicBezTo>
                      <a:pt x="763816" y="1054568"/>
                      <a:pt x="714323" y="1058863"/>
                      <a:pt x="664829" y="1056715"/>
                    </a:cubicBezTo>
                    <a:cubicBezTo>
                      <a:pt x="469007" y="1045976"/>
                      <a:pt x="292553" y="979395"/>
                      <a:pt x="150528" y="839788"/>
                    </a:cubicBezTo>
                    <a:cubicBezTo>
                      <a:pt x="88123" y="779650"/>
                      <a:pt x="42934" y="708773"/>
                      <a:pt x="17111" y="625009"/>
                    </a:cubicBezTo>
                    <a:cubicBezTo>
                      <a:pt x="-8712" y="536949"/>
                      <a:pt x="-6560" y="448889"/>
                      <a:pt x="32174" y="365125"/>
                    </a:cubicBezTo>
                    <a:cubicBezTo>
                      <a:pt x="36478" y="354386"/>
                      <a:pt x="36478" y="341500"/>
                      <a:pt x="34326" y="330761"/>
                    </a:cubicBezTo>
                    <a:cubicBezTo>
                      <a:pt x="34326" y="320022"/>
                      <a:pt x="27870" y="309283"/>
                      <a:pt x="25718" y="298544"/>
                    </a:cubicBezTo>
                    <a:cubicBezTo>
                      <a:pt x="19263" y="264179"/>
                      <a:pt x="34326" y="240553"/>
                      <a:pt x="70908" y="231962"/>
                    </a:cubicBezTo>
                    <a:cubicBezTo>
                      <a:pt x="90275" y="229814"/>
                      <a:pt x="107490" y="225519"/>
                      <a:pt x="126857" y="221223"/>
                    </a:cubicBezTo>
                    <a:cubicBezTo>
                      <a:pt x="133313" y="219075"/>
                      <a:pt x="141920" y="214780"/>
                      <a:pt x="148376" y="210484"/>
                    </a:cubicBezTo>
                    <a:cubicBezTo>
                      <a:pt x="236603" y="131016"/>
                      <a:pt x="337742" y="73025"/>
                      <a:pt x="449640" y="32217"/>
                    </a:cubicBezTo>
                    <a:cubicBezTo>
                      <a:pt x="466855" y="27921"/>
                      <a:pt x="484071" y="21478"/>
                      <a:pt x="501286" y="19330"/>
                    </a:cubicBezTo>
                    <a:cubicBezTo>
                      <a:pt x="546475" y="12887"/>
                      <a:pt x="591665" y="6443"/>
                      <a:pt x="6368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>
                <a:no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94" name="chenying0907 12"/>
              <p:cNvSpPr/>
              <p:nvPr/>
            </p:nvSpPr>
            <p:spPr bwMode="auto">
              <a:xfrm>
                <a:off x="7443788" y="2952751"/>
                <a:ext cx="1379538" cy="1371600"/>
              </a:xfrm>
              <a:custGeom>
                <a:avLst/>
                <a:gdLst>
                  <a:gd name="T0" fmla="*/ 423 w 641"/>
                  <a:gd name="T1" fmla="*/ 557 h 638"/>
                  <a:gd name="T2" fmla="*/ 448 w 641"/>
                  <a:gd name="T3" fmla="*/ 559 h 638"/>
                  <a:gd name="T4" fmla="*/ 532 w 641"/>
                  <a:gd name="T5" fmla="*/ 557 h 638"/>
                  <a:gd name="T6" fmla="*/ 558 w 641"/>
                  <a:gd name="T7" fmla="*/ 550 h 638"/>
                  <a:gd name="T8" fmla="*/ 583 w 641"/>
                  <a:gd name="T9" fmla="*/ 507 h 638"/>
                  <a:gd name="T10" fmla="*/ 579 w 641"/>
                  <a:gd name="T11" fmla="*/ 405 h 638"/>
                  <a:gd name="T12" fmla="*/ 539 w 641"/>
                  <a:gd name="T13" fmla="*/ 250 h 638"/>
                  <a:gd name="T14" fmla="*/ 500 w 641"/>
                  <a:gd name="T15" fmla="*/ 174 h 638"/>
                  <a:gd name="T16" fmla="*/ 470 w 641"/>
                  <a:gd name="T17" fmla="*/ 152 h 638"/>
                  <a:gd name="T18" fmla="*/ 463 w 641"/>
                  <a:gd name="T19" fmla="*/ 122 h 638"/>
                  <a:gd name="T20" fmla="*/ 501 w 641"/>
                  <a:gd name="T21" fmla="*/ 114 h 638"/>
                  <a:gd name="T22" fmla="*/ 562 w 641"/>
                  <a:gd name="T23" fmla="*/ 170 h 638"/>
                  <a:gd name="T24" fmla="*/ 619 w 641"/>
                  <a:gd name="T25" fmla="*/ 318 h 638"/>
                  <a:gd name="T26" fmla="*/ 640 w 641"/>
                  <a:gd name="T27" fmla="*/ 482 h 638"/>
                  <a:gd name="T28" fmla="*/ 627 w 641"/>
                  <a:gd name="T29" fmla="*/ 543 h 638"/>
                  <a:gd name="T30" fmla="*/ 565 w 641"/>
                  <a:gd name="T31" fmla="*/ 591 h 638"/>
                  <a:gd name="T32" fmla="*/ 435 w 641"/>
                  <a:gd name="T33" fmla="*/ 600 h 638"/>
                  <a:gd name="T34" fmla="*/ 426 w 641"/>
                  <a:gd name="T35" fmla="*/ 599 h 638"/>
                  <a:gd name="T36" fmla="*/ 416 w 641"/>
                  <a:gd name="T37" fmla="*/ 607 h 638"/>
                  <a:gd name="T38" fmla="*/ 405 w 641"/>
                  <a:gd name="T39" fmla="*/ 629 h 638"/>
                  <a:gd name="T40" fmla="*/ 367 w 641"/>
                  <a:gd name="T41" fmla="*/ 636 h 638"/>
                  <a:gd name="T42" fmla="*/ 360 w 641"/>
                  <a:gd name="T43" fmla="*/ 627 h 638"/>
                  <a:gd name="T44" fmla="*/ 364 w 641"/>
                  <a:gd name="T45" fmla="*/ 604 h 638"/>
                  <a:gd name="T46" fmla="*/ 355 w 641"/>
                  <a:gd name="T47" fmla="*/ 593 h 638"/>
                  <a:gd name="T48" fmla="*/ 281 w 641"/>
                  <a:gd name="T49" fmla="*/ 584 h 638"/>
                  <a:gd name="T50" fmla="*/ 207 w 641"/>
                  <a:gd name="T51" fmla="*/ 576 h 638"/>
                  <a:gd name="T52" fmla="*/ 183 w 641"/>
                  <a:gd name="T53" fmla="*/ 583 h 638"/>
                  <a:gd name="T54" fmla="*/ 7 w 641"/>
                  <a:gd name="T55" fmla="*/ 561 h 638"/>
                  <a:gd name="T56" fmla="*/ 10 w 641"/>
                  <a:gd name="T57" fmla="*/ 544 h 638"/>
                  <a:gd name="T58" fmla="*/ 53 w 641"/>
                  <a:gd name="T59" fmla="*/ 531 h 638"/>
                  <a:gd name="T60" fmla="*/ 66 w 641"/>
                  <a:gd name="T61" fmla="*/ 538 h 638"/>
                  <a:gd name="T62" fmla="*/ 122 w 641"/>
                  <a:gd name="T63" fmla="*/ 579 h 638"/>
                  <a:gd name="T64" fmla="*/ 141 w 641"/>
                  <a:gd name="T65" fmla="*/ 574 h 638"/>
                  <a:gd name="T66" fmla="*/ 169 w 641"/>
                  <a:gd name="T67" fmla="*/ 544 h 638"/>
                  <a:gd name="T68" fmla="*/ 193 w 641"/>
                  <a:gd name="T69" fmla="*/ 535 h 638"/>
                  <a:gd name="T70" fmla="*/ 285 w 641"/>
                  <a:gd name="T71" fmla="*/ 541 h 638"/>
                  <a:gd name="T72" fmla="*/ 359 w 641"/>
                  <a:gd name="T73" fmla="*/ 551 h 638"/>
                  <a:gd name="T74" fmla="*/ 372 w 641"/>
                  <a:gd name="T75" fmla="*/ 540 h 638"/>
                  <a:gd name="T76" fmla="*/ 376 w 641"/>
                  <a:gd name="T77" fmla="*/ 456 h 638"/>
                  <a:gd name="T78" fmla="*/ 365 w 641"/>
                  <a:gd name="T79" fmla="*/ 320 h 638"/>
                  <a:gd name="T80" fmla="*/ 323 w 641"/>
                  <a:gd name="T81" fmla="*/ 165 h 638"/>
                  <a:gd name="T82" fmla="*/ 263 w 641"/>
                  <a:gd name="T83" fmla="*/ 25 h 638"/>
                  <a:gd name="T84" fmla="*/ 266 w 641"/>
                  <a:gd name="T85" fmla="*/ 12 h 638"/>
                  <a:gd name="T86" fmla="*/ 302 w 641"/>
                  <a:gd name="T87" fmla="*/ 1 h 638"/>
                  <a:gd name="T88" fmla="*/ 315 w 641"/>
                  <a:gd name="T89" fmla="*/ 9 h 638"/>
                  <a:gd name="T90" fmla="*/ 372 w 641"/>
                  <a:gd name="T91" fmla="*/ 136 h 638"/>
                  <a:gd name="T92" fmla="*/ 402 w 641"/>
                  <a:gd name="T93" fmla="*/ 228 h 638"/>
                  <a:gd name="T94" fmla="*/ 422 w 641"/>
                  <a:gd name="T95" fmla="*/ 335 h 638"/>
                  <a:gd name="T96" fmla="*/ 429 w 641"/>
                  <a:gd name="T97" fmla="*/ 456 h 638"/>
                  <a:gd name="T98" fmla="*/ 423 w 641"/>
                  <a:gd name="T99" fmla="*/ 550 h 638"/>
                  <a:gd name="T100" fmla="*/ 423 w 641"/>
                  <a:gd name="T101" fmla="*/ 55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1" h="638">
                    <a:moveTo>
                      <a:pt x="423" y="557"/>
                    </a:moveTo>
                    <a:cubicBezTo>
                      <a:pt x="432" y="557"/>
                      <a:pt x="440" y="559"/>
                      <a:pt x="448" y="559"/>
                    </a:cubicBezTo>
                    <a:cubicBezTo>
                      <a:pt x="476" y="558"/>
                      <a:pt x="504" y="558"/>
                      <a:pt x="532" y="557"/>
                    </a:cubicBezTo>
                    <a:cubicBezTo>
                      <a:pt x="541" y="556"/>
                      <a:pt x="550" y="553"/>
                      <a:pt x="558" y="550"/>
                    </a:cubicBezTo>
                    <a:cubicBezTo>
                      <a:pt x="579" y="543"/>
                      <a:pt x="582" y="524"/>
                      <a:pt x="583" y="507"/>
                    </a:cubicBezTo>
                    <a:cubicBezTo>
                      <a:pt x="586" y="473"/>
                      <a:pt x="585" y="439"/>
                      <a:pt x="579" y="405"/>
                    </a:cubicBezTo>
                    <a:cubicBezTo>
                      <a:pt x="571" y="352"/>
                      <a:pt x="558" y="300"/>
                      <a:pt x="539" y="250"/>
                    </a:cubicBezTo>
                    <a:cubicBezTo>
                      <a:pt x="529" y="223"/>
                      <a:pt x="517" y="197"/>
                      <a:pt x="500" y="174"/>
                    </a:cubicBezTo>
                    <a:cubicBezTo>
                      <a:pt x="492" y="164"/>
                      <a:pt x="483" y="155"/>
                      <a:pt x="470" y="152"/>
                    </a:cubicBezTo>
                    <a:cubicBezTo>
                      <a:pt x="455" y="147"/>
                      <a:pt x="451" y="133"/>
                      <a:pt x="463" y="122"/>
                    </a:cubicBezTo>
                    <a:cubicBezTo>
                      <a:pt x="474" y="112"/>
                      <a:pt x="487" y="110"/>
                      <a:pt x="501" y="114"/>
                    </a:cubicBezTo>
                    <a:cubicBezTo>
                      <a:pt x="530" y="123"/>
                      <a:pt x="548" y="145"/>
                      <a:pt x="562" y="170"/>
                    </a:cubicBezTo>
                    <a:cubicBezTo>
                      <a:pt x="589" y="216"/>
                      <a:pt x="606" y="266"/>
                      <a:pt x="619" y="318"/>
                    </a:cubicBezTo>
                    <a:cubicBezTo>
                      <a:pt x="632" y="372"/>
                      <a:pt x="641" y="427"/>
                      <a:pt x="640" y="482"/>
                    </a:cubicBezTo>
                    <a:cubicBezTo>
                      <a:pt x="639" y="503"/>
                      <a:pt x="636" y="524"/>
                      <a:pt x="627" y="543"/>
                    </a:cubicBezTo>
                    <a:cubicBezTo>
                      <a:pt x="615" y="569"/>
                      <a:pt x="592" y="583"/>
                      <a:pt x="565" y="591"/>
                    </a:cubicBezTo>
                    <a:cubicBezTo>
                      <a:pt x="523" y="603"/>
                      <a:pt x="479" y="604"/>
                      <a:pt x="435" y="600"/>
                    </a:cubicBezTo>
                    <a:cubicBezTo>
                      <a:pt x="432" y="599"/>
                      <a:pt x="429" y="599"/>
                      <a:pt x="426" y="599"/>
                    </a:cubicBezTo>
                    <a:cubicBezTo>
                      <a:pt x="419" y="598"/>
                      <a:pt x="417" y="600"/>
                      <a:pt x="416" y="607"/>
                    </a:cubicBezTo>
                    <a:cubicBezTo>
                      <a:pt x="414" y="615"/>
                      <a:pt x="414" y="625"/>
                      <a:pt x="405" y="629"/>
                    </a:cubicBezTo>
                    <a:cubicBezTo>
                      <a:pt x="393" y="635"/>
                      <a:pt x="381" y="638"/>
                      <a:pt x="367" y="636"/>
                    </a:cubicBezTo>
                    <a:cubicBezTo>
                      <a:pt x="362" y="636"/>
                      <a:pt x="360" y="633"/>
                      <a:pt x="360" y="627"/>
                    </a:cubicBezTo>
                    <a:cubicBezTo>
                      <a:pt x="361" y="619"/>
                      <a:pt x="362" y="611"/>
                      <a:pt x="364" y="604"/>
                    </a:cubicBezTo>
                    <a:cubicBezTo>
                      <a:pt x="367" y="595"/>
                      <a:pt x="363" y="593"/>
                      <a:pt x="355" y="593"/>
                    </a:cubicBezTo>
                    <a:cubicBezTo>
                      <a:pt x="331" y="590"/>
                      <a:pt x="306" y="587"/>
                      <a:pt x="281" y="584"/>
                    </a:cubicBezTo>
                    <a:cubicBezTo>
                      <a:pt x="257" y="582"/>
                      <a:pt x="232" y="579"/>
                      <a:pt x="207" y="576"/>
                    </a:cubicBezTo>
                    <a:cubicBezTo>
                      <a:pt x="197" y="575"/>
                      <a:pt x="191" y="578"/>
                      <a:pt x="183" y="583"/>
                    </a:cubicBezTo>
                    <a:cubicBezTo>
                      <a:pt x="130" y="625"/>
                      <a:pt x="47" y="613"/>
                      <a:pt x="7" y="561"/>
                    </a:cubicBezTo>
                    <a:cubicBezTo>
                      <a:pt x="0" y="552"/>
                      <a:pt x="1" y="549"/>
                      <a:pt x="10" y="544"/>
                    </a:cubicBezTo>
                    <a:cubicBezTo>
                      <a:pt x="23" y="536"/>
                      <a:pt x="37" y="530"/>
                      <a:pt x="53" y="531"/>
                    </a:cubicBezTo>
                    <a:cubicBezTo>
                      <a:pt x="57" y="531"/>
                      <a:pt x="63" y="534"/>
                      <a:pt x="66" y="538"/>
                    </a:cubicBezTo>
                    <a:cubicBezTo>
                      <a:pt x="80" y="558"/>
                      <a:pt x="100" y="570"/>
                      <a:pt x="122" y="579"/>
                    </a:cubicBezTo>
                    <a:cubicBezTo>
                      <a:pt x="129" y="582"/>
                      <a:pt x="134" y="580"/>
                      <a:pt x="141" y="574"/>
                    </a:cubicBezTo>
                    <a:cubicBezTo>
                      <a:pt x="150" y="564"/>
                      <a:pt x="161" y="556"/>
                      <a:pt x="169" y="544"/>
                    </a:cubicBezTo>
                    <a:cubicBezTo>
                      <a:pt x="173" y="538"/>
                      <a:pt x="185" y="535"/>
                      <a:pt x="193" y="535"/>
                    </a:cubicBezTo>
                    <a:cubicBezTo>
                      <a:pt x="224" y="536"/>
                      <a:pt x="254" y="538"/>
                      <a:pt x="285" y="541"/>
                    </a:cubicBezTo>
                    <a:cubicBezTo>
                      <a:pt x="310" y="544"/>
                      <a:pt x="334" y="548"/>
                      <a:pt x="359" y="551"/>
                    </a:cubicBezTo>
                    <a:cubicBezTo>
                      <a:pt x="371" y="552"/>
                      <a:pt x="371" y="552"/>
                      <a:pt x="372" y="540"/>
                    </a:cubicBezTo>
                    <a:cubicBezTo>
                      <a:pt x="373" y="512"/>
                      <a:pt x="377" y="484"/>
                      <a:pt x="376" y="456"/>
                    </a:cubicBezTo>
                    <a:cubicBezTo>
                      <a:pt x="374" y="411"/>
                      <a:pt x="372" y="365"/>
                      <a:pt x="365" y="320"/>
                    </a:cubicBezTo>
                    <a:cubicBezTo>
                      <a:pt x="357" y="267"/>
                      <a:pt x="343" y="215"/>
                      <a:pt x="323" y="165"/>
                    </a:cubicBezTo>
                    <a:cubicBezTo>
                      <a:pt x="304" y="118"/>
                      <a:pt x="283" y="72"/>
                      <a:pt x="263" y="25"/>
                    </a:cubicBezTo>
                    <a:cubicBezTo>
                      <a:pt x="260" y="19"/>
                      <a:pt x="262" y="14"/>
                      <a:pt x="266" y="12"/>
                    </a:cubicBezTo>
                    <a:cubicBezTo>
                      <a:pt x="278" y="8"/>
                      <a:pt x="290" y="4"/>
                      <a:pt x="302" y="1"/>
                    </a:cubicBezTo>
                    <a:cubicBezTo>
                      <a:pt x="306" y="0"/>
                      <a:pt x="314" y="5"/>
                      <a:pt x="315" y="9"/>
                    </a:cubicBezTo>
                    <a:cubicBezTo>
                      <a:pt x="335" y="51"/>
                      <a:pt x="355" y="93"/>
                      <a:pt x="372" y="136"/>
                    </a:cubicBezTo>
                    <a:cubicBezTo>
                      <a:pt x="384" y="166"/>
                      <a:pt x="394" y="197"/>
                      <a:pt x="402" y="228"/>
                    </a:cubicBezTo>
                    <a:cubicBezTo>
                      <a:pt x="411" y="263"/>
                      <a:pt x="418" y="299"/>
                      <a:pt x="422" y="335"/>
                    </a:cubicBezTo>
                    <a:cubicBezTo>
                      <a:pt x="427" y="375"/>
                      <a:pt x="429" y="416"/>
                      <a:pt x="429" y="456"/>
                    </a:cubicBezTo>
                    <a:cubicBezTo>
                      <a:pt x="430" y="487"/>
                      <a:pt x="425" y="519"/>
                      <a:pt x="423" y="550"/>
                    </a:cubicBezTo>
                    <a:cubicBezTo>
                      <a:pt x="423" y="552"/>
                      <a:pt x="423" y="553"/>
                      <a:pt x="423" y="5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5" name="chenying0907 19"/>
              <p:cNvSpPr/>
              <p:nvPr/>
            </p:nvSpPr>
            <p:spPr bwMode="auto">
              <a:xfrm>
                <a:off x="6670676" y="2278063"/>
                <a:ext cx="1325563" cy="1062038"/>
              </a:xfrm>
              <a:custGeom>
                <a:avLst/>
                <a:gdLst>
                  <a:gd name="T0" fmla="*/ 473 w 616"/>
                  <a:gd name="T1" fmla="*/ 492 h 494"/>
                  <a:gd name="T2" fmla="*/ 370 w 616"/>
                  <a:gd name="T3" fmla="*/ 480 h 494"/>
                  <a:gd name="T4" fmla="*/ 196 w 616"/>
                  <a:gd name="T5" fmla="*/ 361 h 494"/>
                  <a:gd name="T6" fmla="*/ 83 w 616"/>
                  <a:gd name="T7" fmla="*/ 179 h 494"/>
                  <a:gd name="T8" fmla="*/ 7 w 616"/>
                  <a:gd name="T9" fmla="*/ 32 h 494"/>
                  <a:gd name="T10" fmla="*/ 14 w 616"/>
                  <a:gd name="T11" fmla="*/ 11 h 494"/>
                  <a:gd name="T12" fmla="*/ 19 w 616"/>
                  <a:gd name="T13" fmla="*/ 9 h 494"/>
                  <a:gd name="T14" fmla="*/ 64 w 616"/>
                  <a:gd name="T15" fmla="*/ 24 h 494"/>
                  <a:gd name="T16" fmla="*/ 122 w 616"/>
                  <a:gd name="T17" fmla="*/ 133 h 494"/>
                  <a:gd name="T18" fmla="*/ 199 w 616"/>
                  <a:gd name="T19" fmla="*/ 276 h 494"/>
                  <a:gd name="T20" fmla="*/ 296 w 616"/>
                  <a:gd name="T21" fmla="*/ 394 h 494"/>
                  <a:gd name="T22" fmla="*/ 405 w 616"/>
                  <a:gd name="T23" fmla="*/ 455 h 494"/>
                  <a:gd name="T24" fmla="*/ 526 w 616"/>
                  <a:gd name="T25" fmla="*/ 468 h 494"/>
                  <a:gd name="T26" fmla="*/ 595 w 616"/>
                  <a:gd name="T27" fmla="*/ 459 h 494"/>
                  <a:gd name="T28" fmla="*/ 603 w 616"/>
                  <a:gd name="T29" fmla="*/ 458 h 494"/>
                  <a:gd name="T30" fmla="*/ 616 w 616"/>
                  <a:gd name="T31" fmla="*/ 462 h 494"/>
                  <a:gd name="T32" fmla="*/ 608 w 616"/>
                  <a:gd name="T33" fmla="*/ 473 h 494"/>
                  <a:gd name="T34" fmla="*/ 589 w 616"/>
                  <a:gd name="T35" fmla="*/ 480 h 494"/>
                  <a:gd name="T36" fmla="*/ 473 w 616"/>
                  <a:gd name="T37" fmla="*/ 49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6" h="494">
                    <a:moveTo>
                      <a:pt x="473" y="492"/>
                    </a:moveTo>
                    <a:cubicBezTo>
                      <a:pt x="439" y="494"/>
                      <a:pt x="404" y="489"/>
                      <a:pt x="370" y="480"/>
                    </a:cubicBezTo>
                    <a:cubicBezTo>
                      <a:pt x="299" y="460"/>
                      <a:pt x="242" y="418"/>
                      <a:pt x="196" y="361"/>
                    </a:cubicBezTo>
                    <a:cubicBezTo>
                      <a:pt x="150" y="305"/>
                      <a:pt x="116" y="242"/>
                      <a:pt x="83" y="179"/>
                    </a:cubicBezTo>
                    <a:cubicBezTo>
                      <a:pt x="58" y="130"/>
                      <a:pt x="32" y="81"/>
                      <a:pt x="7" y="32"/>
                    </a:cubicBezTo>
                    <a:cubicBezTo>
                      <a:pt x="0" y="20"/>
                      <a:pt x="1" y="16"/>
                      <a:pt x="14" y="11"/>
                    </a:cubicBezTo>
                    <a:cubicBezTo>
                      <a:pt x="16" y="11"/>
                      <a:pt x="17" y="10"/>
                      <a:pt x="19" y="9"/>
                    </a:cubicBezTo>
                    <a:cubicBezTo>
                      <a:pt x="43" y="0"/>
                      <a:pt x="52" y="2"/>
                      <a:pt x="64" y="24"/>
                    </a:cubicBezTo>
                    <a:cubicBezTo>
                      <a:pt x="84" y="60"/>
                      <a:pt x="103" y="97"/>
                      <a:pt x="122" y="133"/>
                    </a:cubicBezTo>
                    <a:cubicBezTo>
                      <a:pt x="147" y="181"/>
                      <a:pt x="173" y="228"/>
                      <a:pt x="199" y="276"/>
                    </a:cubicBezTo>
                    <a:cubicBezTo>
                      <a:pt x="224" y="321"/>
                      <a:pt x="258" y="360"/>
                      <a:pt x="296" y="394"/>
                    </a:cubicBezTo>
                    <a:cubicBezTo>
                      <a:pt x="328" y="422"/>
                      <a:pt x="364" y="442"/>
                      <a:pt x="405" y="455"/>
                    </a:cubicBezTo>
                    <a:cubicBezTo>
                      <a:pt x="445" y="466"/>
                      <a:pt x="485" y="471"/>
                      <a:pt x="526" y="468"/>
                    </a:cubicBezTo>
                    <a:cubicBezTo>
                      <a:pt x="549" y="467"/>
                      <a:pt x="572" y="462"/>
                      <a:pt x="595" y="459"/>
                    </a:cubicBezTo>
                    <a:cubicBezTo>
                      <a:pt x="598" y="458"/>
                      <a:pt x="601" y="458"/>
                      <a:pt x="603" y="458"/>
                    </a:cubicBezTo>
                    <a:cubicBezTo>
                      <a:pt x="608" y="459"/>
                      <a:pt x="612" y="460"/>
                      <a:pt x="616" y="462"/>
                    </a:cubicBezTo>
                    <a:cubicBezTo>
                      <a:pt x="613" y="466"/>
                      <a:pt x="612" y="471"/>
                      <a:pt x="608" y="473"/>
                    </a:cubicBezTo>
                    <a:cubicBezTo>
                      <a:pt x="602" y="476"/>
                      <a:pt x="596" y="479"/>
                      <a:pt x="589" y="480"/>
                    </a:cubicBezTo>
                    <a:cubicBezTo>
                      <a:pt x="551" y="487"/>
                      <a:pt x="513" y="493"/>
                      <a:pt x="473" y="4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6" name="chenying0907 127"/>
              <p:cNvSpPr/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92 w 239"/>
                  <a:gd name="T3" fmla="*/ 80 h 121"/>
                  <a:gd name="T4" fmla="*/ 168 w 239"/>
                  <a:gd name="T5" fmla="*/ 90 h 121"/>
                  <a:gd name="T6" fmla="*/ 137 w 239"/>
                  <a:gd name="T7" fmla="*/ 93 h 121"/>
                  <a:gd name="T8" fmla="*/ 137 w 239"/>
                  <a:gd name="T9" fmla="*/ 108 h 121"/>
                  <a:gd name="T10" fmla="*/ 197 w 239"/>
                  <a:gd name="T11" fmla="*/ 113 h 121"/>
                  <a:gd name="T12" fmla="*/ 235 w 239"/>
                  <a:gd name="T13" fmla="*/ 30 h 121"/>
                  <a:gd name="T14" fmla="*/ 223 w 239"/>
                  <a:gd name="T15" fmla="*/ 23 h 121"/>
                  <a:gd name="T16" fmla="*/ 211 w 239"/>
                  <a:gd name="T17" fmla="*/ 28 h 121"/>
                  <a:gd name="T18" fmla="*/ 137 w 239"/>
                  <a:gd name="T19" fmla="*/ 56 h 121"/>
                  <a:gd name="T20" fmla="*/ 56 w 239"/>
                  <a:gd name="T21" fmla="*/ 38 h 121"/>
                  <a:gd name="T22" fmla="*/ 25 w 239"/>
                  <a:gd name="T23" fmla="*/ 7 h 121"/>
                  <a:gd name="T24" fmla="*/ 6 w 239"/>
                  <a:gd name="T25" fmla="*/ 5 h 121"/>
                  <a:gd name="T26" fmla="*/ 5 w 239"/>
                  <a:gd name="T27" fmla="*/ 20 h 121"/>
                  <a:gd name="T28" fmla="*/ 113 w 239"/>
                  <a:gd name="T29" fmla="*/ 75 h 121"/>
                  <a:gd name="T30" fmla="*/ 151 w 239"/>
                  <a:gd name="T31" fmla="*/ 7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96" y="65"/>
                      <a:pt x="194" y="73"/>
                      <a:pt x="192" y="80"/>
                    </a:cubicBezTo>
                    <a:cubicBezTo>
                      <a:pt x="187" y="95"/>
                      <a:pt x="182" y="97"/>
                      <a:pt x="168" y="90"/>
                    </a:cubicBezTo>
                    <a:cubicBezTo>
                      <a:pt x="158" y="84"/>
                      <a:pt x="145" y="86"/>
                      <a:pt x="137" y="93"/>
                    </a:cubicBezTo>
                    <a:cubicBezTo>
                      <a:pt x="132" y="99"/>
                      <a:pt x="131" y="105"/>
                      <a:pt x="137" y="108"/>
                    </a:cubicBezTo>
                    <a:cubicBezTo>
                      <a:pt x="156" y="119"/>
                      <a:pt x="177" y="121"/>
                      <a:pt x="197" y="113"/>
                    </a:cubicBezTo>
                    <a:cubicBezTo>
                      <a:pt x="231" y="100"/>
                      <a:pt x="239" y="54"/>
                      <a:pt x="235" y="30"/>
                    </a:cubicBezTo>
                    <a:cubicBezTo>
                      <a:pt x="234" y="27"/>
                      <a:pt x="227" y="23"/>
                      <a:pt x="223" y="23"/>
                    </a:cubicBezTo>
                    <a:cubicBezTo>
                      <a:pt x="219" y="23"/>
                      <a:pt x="215" y="26"/>
                      <a:pt x="211" y="28"/>
                    </a:cubicBezTo>
                    <a:cubicBezTo>
                      <a:pt x="188" y="41"/>
                      <a:pt x="164" y="51"/>
                      <a:pt x="137" y="56"/>
                    </a:cubicBezTo>
                    <a:cubicBezTo>
                      <a:pt x="107" y="61"/>
                      <a:pt x="80" y="56"/>
                      <a:pt x="56" y="38"/>
                    </a:cubicBezTo>
                    <a:cubicBezTo>
                      <a:pt x="45" y="29"/>
                      <a:pt x="35" y="17"/>
                      <a:pt x="25" y="7"/>
                    </a:cubicBezTo>
                    <a:cubicBezTo>
                      <a:pt x="20" y="2"/>
                      <a:pt x="11" y="0"/>
                      <a:pt x="6" y="5"/>
                    </a:cubicBezTo>
                    <a:cubicBezTo>
                      <a:pt x="0" y="9"/>
                      <a:pt x="0" y="15"/>
                      <a:pt x="5" y="20"/>
                    </a:cubicBezTo>
                    <a:cubicBezTo>
                      <a:pt x="32" y="55"/>
                      <a:pt x="67" y="76"/>
                      <a:pt x="113" y="75"/>
                    </a:cubicBezTo>
                    <a:cubicBezTo>
                      <a:pt x="126" y="75"/>
                      <a:pt x="139" y="73"/>
                      <a:pt x="151" y="70"/>
                    </a:cubicBezTo>
                    <a:cubicBezTo>
                      <a:pt x="166" y="67"/>
                      <a:pt x="181" y="61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7" name="chenying0907 130"/>
              <p:cNvSpPr/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19 w 41"/>
                  <a:gd name="T3" fmla="*/ 40 h 41"/>
                  <a:gd name="T4" fmla="*/ 40 w 41"/>
                  <a:gd name="T5" fmla="*/ 21 h 41"/>
                  <a:gd name="T6" fmla="*/ 22 w 41"/>
                  <a:gd name="T7" fmla="*/ 1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0" y="30"/>
                      <a:pt x="9" y="40"/>
                      <a:pt x="19" y="40"/>
                    </a:cubicBezTo>
                    <a:cubicBezTo>
                      <a:pt x="29" y="41"/>
                      <a:pt x="39" y="32"/>
                      <a:pt x="40" y="21"/>
                    </a:cubicBezTo>
                    <a:cubicBezTo>
                      <a:pt x="41" y="11"/>
                      <a:pt x="32" y="2"/>
                      <a:pt x="22" y="1"/>
                    </a:cubicBezTo>
                    <a:cubicBezTo>
                      <a:pt x="11" y="0"/>
                      <a:pt x="1" y="8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9" name="chenying0907 181"/>
              <p:cNvSpPr/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51 w 239"/>
                  <a:gd name="T3" fmla="*/ 70 h 121"/>
                  <a:gd name="T4" fmla="*/ 113 w 239"/>
                  <a:gd name="T5" fmla="*/ 75 h 121"/>
                  <a:gd name="T6" fmla="*/ 5 w 239"/>
                  <a:gd name="T7" fmla="*/ 20 h 121"/>
                  <a:gd name="T8" fmla="*/ 6 w 239"/>
                  <a:gd name="T9" fmla="*/ 5 h 121"/>
                  <a:gd name="T10" fmla="*/ 25 w 239"/>
                  <a:gd name="T11" fmla="*/ 7 h 121"/>
                  <a:gd name="T12" fmla="*/ 56 w 239"/>
                  <a:gd name="T13" fmla="*/ 38 h 121"/>
                  <a:gd name="T14" fmla="*/ 137 w 239"/>
                  <a:gd name="T15" fmla="*/ 56 h 121"/>
                  <a:gd name="T16" fmla="*/ 211 w 239"/>
                  <a:gd name="T17" fmla="*/ 28 h 121"/>
                  <a:gd name="T18" fmla="*/ 223 w 239"/>
                  <a:gd name="T19" fmla="*/ 23 h 121"/>
                  <a:gd name="T20" fmla="*/ 235 w 239"/>
                  <a:gd name="T21" fmla="*/ 30 h 121"/>
                  <a:gd name="T22" fmla="*/ 197 w 239"/>
                  <a:gd name="T23" fmla="*/ 113 h 121"/>
                  <a:gd name="T24" fmla="*/ 137 w 239"/>
                  <a:gd name="T25" fmla="*/ 108 h 121"/>
                  <a:gd name="T26" fmla="*/ 137 w 239"/>
                  <a:gd name="T27" fmla="*/ 93 h 121"/>
                  <a:gd name="T28" fmla="*/ 168 w 239"/>
                  <a:gd name="T29" fmla="*/ 90 h 121"/>
                  <a:gd name="T30" fmla="*/ 192 w 239"/>
                  <a:gd name="T31" fmla="*/ 8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81" y="61"/>
                      <a:pt x="166" y="67"/>
                      <a:pt x="151" y="70"/>
                    </a:cubicBezTo>
                    <a:cubicBezTo>
                      <a:pt x="139" y="73"/>
                      <a:pt x="126" y="75"/>
                      <a:pt x="113" y="75"/>
                    </a:cubicBezTo>
                    <a:cubicBezTo>
                      <a:pt x="67" y="76"/>
                      <a:pt x="32" y="55"/>
                      <a:pt x="5" y="20"/>
                    </a:cubicBezTo>
                    <a:cubicBezTo>
                      <a:pt x="0" y="15"/>
                      <a:pt x="0" y="9"/>
                      <a:pt x="6" y="5"/>
                    </a:cubicBezTo>
                    <a:cubicBezTo>
                      <a:pt x="11" y="0"/>
                      <a:pt x="20" y="2"/>
                      <a:pt x="25" y="7"/>
                    </a:cubicBezTo>
                    <a:cubicBezTo>
                      <a:pt x="35" y="17"/>
                      <a:pt x="45" y="29"/>
                      <a:pt x="56" y="38"/>
                    </a:cubicBezTo>
                    <a:cubicBezTo>
                      <a:pt x="80" y="56"/>
                      <a:pt x="107" y="61"/>
                      <a:pt x="137" y="56"/>
                    </a:cubicBezTo>
                    <a:cubicBezTo>
                      <a:pt x="164" y="51"/>
                      <a:pt x="188" y="41"/>
                      <a:pt x="211" y="28"/>
                    </a:cubicBezTo>
                    <a:cubicBezTo>
                      <a:pt x="215" y="26"/>
                      <a:pt x="219" y="23"/>
                      <a:pt x="223" y="23"/>
                    </a:cubicBezTo>
                    <a:cubicBezTo>
                      <a:pt x="227" y="23"/>
                      <a:pt x="234" y="27"/>
                      <a:pt x="235" y="30"/>
                    </a:cubicBezTo>
                    <a:cubicBezTo>
                      <a:pt x="239" y="54"/>
                      <a:pt x="231" y="100"/>
                      <a:pt x="197" y="113"/>
                    </a:cubicBezTo>
                    <a:cubicBezTo>
                      <a:pt x="177" y="121"/>
                      <a:pt x="156" y="119"/>
                      <a:pt x="137" y="108"/>
                    </a:cubicBezTo>
                    <a:cubicBezTo>
                      <a:pt x="131" y="105"/>
                      <a:pt x="132" y="99"/>
                      <a:pt x="137" y="93"/>
                    </a:cubicBezTo>
                    <a:cubicBezTo>
                      <a:pt x="145" y="86"/>
                      <a:pt x="158" y="84"/>
                      <a:pt x="168" y="90"/>
                    </a:cubicBezTo>
                    <a:cubicBezTo>
                      <a:pt x="182" y="97"/>
                      <a:pt x="187" y="95"/>
                      <a:pt x="192" y="80"/>
                    </a:cubicBezTo>
                    <a:cubicBezTo>
                      <a:pt x="194" y="73"/>
                      <a:pt x="196" y="65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0" name="chenying0907 182"/>
              <p:cNvSpPr/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22 w 41"/>
                  <a:gd name="T3" fmla="*/ 1 h 41"/>
                  <a:gd name="T4" fmla="*/ 40 w 41"/>
                  <a:gd name="T5" fmla="*/ 21 h 41"/>
                  <a:gd name="T6" fmla="*/ 19 w 41"/>
                  <a:gd name="T7" fmla="*/ 40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1" y="8"/>
                      <a:pt x="11" y="0"/>
                      <a:pt x="22" y="1"/>
                    </a:cubicBezTo>
                    <a:cubicBezTo>
                      <a:pt x="32" y="2"/>
                      <a:pt x="41" y="11"/>
                      <a:pt x="40" y="21"/>
                    </a:cubicBezTo>
                    <a:cubicBezTo>
                      <a:pt x="39" y="32"/>
                      <a:pt x="29" y="41"/>
                      <a:pt x="19" y="40"/>
                    </a:cubicBezTo>
                    <a:cubicBezTo>
                      <a:pt x="9" y="40"/>
                      <a:pt x="0" y="3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1" name="Oval 183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90" name="chenying0907 57"/>
            <p:cNvSpPr/>
            <p:nvPr/>
          </p:nvSpPr>
          <p:spPr bwMode="auto">
            <a:xfrm>
              <a:off x="6750019" y="2121897"/>
              <a:ext cx="402347" cy="323589"/>
            </a:xfrm>
            <a:custGeom>
              <a:avLst/>
              <a:gdLst>
                <a:gd name="T0" fmla="*/ 10 w 173"/>
                <a:gd name="T1" fmla="*/ 0 h 140"/>
                <a:gd name="T2" fmla="*/ 1 w 173"/>
                <a:gd name="T3" fmla="*/ 42 h 140"/>
                <a:gd name="T4" fmla="*/ 4 w 173"/>
                <a:gd name="T5" fmla="*/ 48 h 140"/>
                <a:gd name="T6" fmla="*/ 32 w 173"/>
                <a:gd name="T7" fmla="*/ 67 h 140"/>
                <a:gd name="T8" fmla="*/ 142 w 173"/>
                <a:gd name="T9" fmla="*/ 138 h 140"/>
                <a:gd name="T10" fmla="*/ 153 w 173"/>
                <a:gd name="T11" fmla="*/ 138 h 140"/>
                <a:gd name="T12" fmla="*/ 159 w 173"/>
                <a:gd name="T13" fmla="*/ 95 h 140"/>
                <a:gd name="T14" fmla="*/ 150 w 173"/>
                <a:gd name="T15" fmla="*/ 88 h 140"/>
                <a:gd name="T16" fmla="*/ 61 w 173"/>
                <a:gd name="T17" fmla="*/ 32 h 140"/>
                <a:gd name="T18" fmla="*/ 10 w 173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40">
                  <a:moveTo>
                    <a:pt x="10" y="0"/>
                  </a:moveTo>
                  <a:cubicBezTo>
                    <a:pt x="13" y="16"/>
                    <a:pt x="11" y="30"/>
                    <a:pt x="1" y="42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13" y="55"/>
                    <a:pt x="23" y="61"/>
                    <a:pt x="32" y="67"/>
                  </a:cubicBezTo>
                  <a:cubicBezTo>
                    <a:pt x="69" y="91"/>
                    <a:pt x="105" y="114"/>
                    <a:pt x="142" y="138"/>
                  </a:cubicBezTo>
                  <a:cubicBezTo>
                    <a:pt x="145" y="139"/>
                    <a:pt x="150" y="140"/>
                    <a:pt x="153" y="138"/>
                  </a:cubicBezTo>
                  <a:cubicBezTo>
                    <a:pt x="170" y="130"/>
                    <a:pt x="173" y="108"/>
                    <a:pt x="159" y="95"/>
                  </a:cubicBezTo>
                  <a:cubicBezTo>
                    <a:pt x="156" y="92"/>
                    <a:pt x="153" y="90"/>
                    <a:pt x="150" y="88"/>
                  </a:cubicBezTo>
                  <a:cubicBezTo>
                    <a:pt x="120" y="69"/>
                    <a:pt x="91" y="51"/>
                    <a:pt x="61" y="32"/>
                  </a:cubicBezTo>
                  <a:cubicBezTo>
                    <a:pt x="45" y="22"/>
                    <a:pt x="28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02" name="PA_自由: 形状 201"/>
          <p:cNvSpPr/>
          <p:nvPr>
            <p:custDataLst>
              <p:tags r:id="rId2"/>
            </p:custDataLst>
          </p:nvPr>
        </p:nvSpPr>
        <p:spPr>
          <a:xfrm>
            <a:off x="452969" y="5900371"/>
            <a:ext cx="3222972" cy="629532"/>
          </a:xfrm>
          <a:custGeom>
            <a:avLst/>
            <a:gdLst>
              <a:gd name="connsiteX0" fmla="*/ 111760 w 3434080"/>
              <a:gd name="connsiteY0" fmla="*/ 355600 h 670560"/>
              <a:gd name="connsiteX1" fmla="*/ 162560 w 3434080"/>
              <a:gd name="connsiteY1" fmla="*/ 375920 h 670560"/>
              <a:gd name="connsiteX2" fmla="*/ 508000 w 3434080"/>
              <a:gd name="connsiteY2" fmla="*/ 355600 h 670560"/>
              <a:gd name="connsiteX3" fmla="*/ 589280 w 3434080"/>
              <a:gd name="connsiteY3" fmla="*/ 314960 h 670560"/>
              <a:gd name="connsiteX4" fmla="*/ 629920 w 3434080"/>
              <a:gd name="connsiteY4" fmla="*/ 304800 h 670560"/>
              <a:gd name="connsiteX5" fmla="*/ 660400 w 3434080"/>
              <a:gd name="connsiteY5" fmla="*/ 294640 h 670560"/>
              <a:gd name="connsiteX6" fmla="*/ 751840 w 3434080"/>
              <a:gd name="connsiteY6" fmla="*/ 274320 h 670560"/>
              <a:gd name="connsiteX7" fmla="*/ 863600 w 3434080"/>
              <a:gd name="connsiteY7" fmla="*/ 243840 h 670560"/>
              <a:gd name="connsiteX8" fmla="*/ 894080 w 3434080"/>
              <a:gd name="connsiteY8" fmla="*/ 223520 h 670560"/>
              <a:gd name="connsiteX9" fmla="*/ 955040 w 3434080"/>
              <a:gd name="connsiteY9" fmla="*/ 213360 h 670560"/>
              <a:gd name="connsiteX10" fmla="*/ 995680 w 3434080"/>
              <a:gd name="connsiteY10" fmla="*/ 203200 h 670560"/>
              <a:gd name="connsiteX11" fmla="*/ 1026160 w 3434080"/>
              <a:gd name="connsiteY11" fmla="*/ 172720 h 670560"/>
              <a:gd name="connsiteX12" fmla="*/ 1056640 w 3434080"/>
              <a:gd name="connsiteY12" fmla="*/ 162560 h 670560"/>
              <a:gd name="connsiteX13" fmla="*/ 1107440 w 3434080"/>
              <a:gd name="connsiteY13" fmla="*/ 142240 h 670560"/>
              <a:gd name="connsiteX14" fmla="*/ 1178560 w 3434080"/>
              <a:gd name="connsiteY14" fmla="*/ 152400 h 670560"/>
              <a:gd name="connsiteX15" fmla="*/ 1229360 w 3434080"/>
              <a:gd name="connsiteY15" fmla="*/ 162560 h 670560"/>
              <a:gd name="connsiteX16" fmla="*/ 1391920 w 3434080"/>
              <a:gd name="connsiteY16" fmla="*/ 152400 h 670560"/>
              <a:gd name="connsiteX17" fmla="*/ 1503680 w 3434080"/>
              <a:gd name="connsiteY17" fmla="*/ 132080 h 670560"/>
              <a:gd name="connsiteX18" fmla="*/ 1595120 w 3434080"/>
              <a:gd name="connsiteY18" fmla="*/ 101600 h 670560"/>
              <a:gd name="connsiteX19" fmla="*/ 1625600 w 3434080"/>
              <a:gd name="connsiteY19" fmla="*/ 91440 h 670560"/>
              <a:gd name="connsiteX20" fmla="*/ 1838960 w 3434080"/>
              <a:gd name="connsiteY20" fmla="*/ 81280 h 670560"/>
              <a:gd name="connsiteX21" fmla="*/ 1950720 w 3434080"/>
              <a:gd name="connsiteY21" fmla="*/ 71120 h 670560"/>
              <a:gd name="connsiteX22" fmla="*/ 2062480 w 3434080"/>
              <a:gd name="connsiteY22" fmla="*/ 50800 h 670560"/>
              <a:gd name="connsiteX23" fmla="*/ 2113280 w 3434080"/>
              <a:gd name="connsiteY23" fmla="*/ 40640 h 670560"/>
              <a:gd name="connsiteX24" fmla="*/ 2194560 w 3434080"/>
              <a:gd name="connsiteY24" fmla="*/ 30480 h 670560"/>
              <a:gd name="connsiteX25" fmla="*/ 2225040 w 3434080"/>
              <a:gd name="connsiteY25" fmla="*/ 20320 h 670560"/>
              <a:gd name="connsiteX26" fmla="*/ 2346960 w 3434080"/>
              <a:gd name="connsiteY26" fmla="*/ 0 h 670560"/>
              <a:gd name="connsiteX27" fmla="*/ 2458720 w 3434080"/>
              <a:gd name="connsiteY27" fmla="*/ 20320 h 670560"/>
              <a:gd name="connsiteX28" fmla="*/ 2519680 w 3434080"/>
              <a:gd name="connsiteY28" fmla="*/ 50800 h 670560"/>
              <a:gd name="connsiteX29" fmla="*/ 2651760 w 3434080"/>
              <a:gd name="connsiteY29" fmla="*/ 60960 h 670560"/>
              <a:gd name="connsiteX30" fmla="*/ 3261360 w 3434080"/>
              <a:gd name="connsiteY30" fmla="*/ 71120 h 670560"/>
              <a:gd name="connsiteX31" fmla="*/ 3291840 w 3434080"/>
              <a:gd name="connsiteY31" fmla="*/ 91440 h 670560"/>
              <a:gd name="connsiteX32" fmla="*/ 3383280 w 3434080"/>
              <a:gd name="connsiteY32" fmla="*/ 101600 h 670560"/>
              <a:gd name="connsiteX33" fmla="*/ 3434080 w 3434080"/>
              <a:gd name="connsiteY33" fmla="*/ 193040 h 670560"/>
              <a:gd name="connsiteX34" fmla="*/ 3200400 w 3434080"/>
              <a:gd name="connsiteY34" fmla="*/ 213360 h 670560"/>
              <a:gd name="connsiteX35" fmla="*/ 3048000 w 3434080"/>
              <a:gd name="connsiteY35" fmla="*/ 223520 h 670560"/>
              <a:gd name="connsiteX36" fmla="*/ 2844800 w 3434080"/>
              <a:gd name="connsiteY36" fmla="*/ 233680 h 670560"/>
              <a:gd name="connsiteX37" fmla="*/ 2743200 w 3434080"/>
              <a:gd name="connsiteY37" fmla="*/ 254000 h 670560"/>
              <a:gd name="connsiteX38" fmla="*/ 2661920 w 3434080"/>
              <a:gd name="connsiteY38" fmla="*/ 264160 h 670560"/>
              <a:gd name="connsiteX39" fmla="*/ 2519680 w 3434080"/>
              <a:gd name="connsiteY39" fmla="*/ 294640 h 670560"/>
              <a:gd name="connsiteX40" fmla="*/ 2458720 w 3434080"/>
              <a:gd name="connsiteY40" fmla="*/ 304800 h 670560"/>
              <a:gd name="connsiteX41" fmla="*/ 2346960 w 3434080"/>
              <a:gd name="connsiteY41" fmla="*/ 345440 h 670560"/>
              <a:gd name="connsiteX42" fmla="*/ 2296160 w 3434080"/>
              <a:gd name="connsiteY42" fmla="*/ 355600 h 670560"/>
              <a:gd name="connsiteX43" fmla="*/ 2245360 w 3434080"/>
              <a:gd name="connsiteY43" fmla="*/ 386080 h 670560"/>
              <a:gd name="connsiteX44" fmla="*/ 2164080 w 3434080"/>
              <a:gd name="connsiteY44" fmla="*/ 406400 h 670560"/>
              <a:gd name="connsiteX45" fmla="*/ 2133600 w 3434080"/>
              <a:gd name="connsiteY45" fmla="*/ 426720 h 670560"/>
              <a:gd name="connsiteX46" fmla="*/ 2072640 w 3434080"/>
              <a:gd name="connsiteY46" fmla="*/ 436880 h 670560"/>
              <a:gd name="connsiteX47" fmla="*/ 1971040 w 3434080"/>
              <a:gd name="connsiteY47" fmla="*/ 457200 h 670560"/>
              <a:gd name="connsiteX48" fmla="*/ 1899920 w 3434080"/>
              <a:gd name="connsiteY48" fmla="*/ 467360 h 670560"/>
              <a:gd name="connsiteX49" fmla="*/ 1696720 w 3434080"/>
              <a:gd name="connsiteY49" fmla="*/ 487680 h 670560"/>
              <a:gd name="connsiteX50" fmla="*/ 1605280 w 3434080"/>
              <a:gd name="connsiteY50" fmla="*/ 497840 h 670560"/>
              <a:gd name="connsiteX51" fmla="*/ 1564640 w 3434080"/>
              <a:gd name="connsiteY51" fmla="*/ 508000 h 670560"/>
              <a:gd name="connsiteX52" fmla="*/ 1422400 w 3434080"/>
              <a:gd name="connsiteY52" fmla="*/ 528320 h 670560"/>
              <a:gd name="connsiteX53" fmla="*/ 1229360 w 3434080"/>
              <a:gd name="connsiteY53" fmla="*/ 548640 h 670560"/>
              <a:gd name="connsiteX54" fmla="*/ 1158240 w 3434080"/>
              <a:gd name="connsiteY54" fmla="*/ 568960 h 670560"/>
              <a:gd name="connsiteX55" fmla="*/ 975360 w 3434080"/>
              <a:gd name="connsiteY55" fmla="*/ 589280 h 670560"/>
              <a:gd name="connsiteX56" fmla="*/ 873760 w 3434080"/>
              <a:gd name="connsiteY56" fmla="*/ 599440 h 670560"/>
              <a:gd name="connsiteX57" fmla="*/ 782320 w 3434080"/>
              <a:gd name="connsiteY57" fmla="*/ 629920 h 670560"/>
              <a:gd name="connsiteX58" fmla="*/ 640080 w 3434080"/>
              <a:gd name="connsiteY58" fmla="*/ 660400 h 670560"/>
              <a:gd name="connsiteX59" fmla="*/ 447040 w 3434080"/>
              <a:gd name="connsiteY59" fmla="*/ 670560 h 670560"/>
              <a:gd name="connsiteX60" fmla="*/ 152400 w 3434080"/>
              <a:gd name="connsiteY60" fmla="*/ 660400 h 670560"/>
              <a:gd name="connsiteX61" fmla="*/ 91440 w 3434080"/>
              <a:gd name="connsiteY61" fmla="*/ 629920 h 670560"/>
              <a:gd name="connsiteX62" fmla="*/ 60960 w 3434080"/>
              <a:gd name="connsiteY62" fmla="*/ 619760 h 670560"/>
              <a:gd name="connsiteX63" fmla="*/ 50800 w 3434080"/>
              <a:gd name="connsiteY63" fmla="*/ 589280 h 670560"/>
              <a:gd name="connsiteX64" fmla="*/ 30480 w 3434080"/>
              <a:gd name="connsiteY64" fmla="*/ 558800 h 670560"/>
              <a:gd name="connsiteX65" fmla="*/ 20320 w 3434080"/>
              <a:gd name="connsiteY65" fmla="*/ 518160 h 670560"/>
              <a:gd name="connsiteX66" fmla="*/ 0 w 3434080"/>
              <a:gd name="connsiteY66" fmla="*/ 436880 h 670560"/>
              <a:gd name="connsiteX67" fmla="*/ 152400 w 3434080"/>
              <a:gd name="connsiteY67" fmla="*/ 40640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434080" h="670560">
                <a:moveTo>
                  <a:pt x="111760" y="355600"/>
                </a:moveTo>
                <a:cubicBezTo>
                  <a:pt x="128693" y="362373"/>
                  <a:pt x="144330" y="375384"/>
                  <a:pt x="162560" y="375920"/>
                </a:cubicBezTo>
                <a:cubicBezTo>
                  <a:pt x="387590" y="382539"/>
                  <a:pt x="376101" y="381980"/>
                  <a:pt x="508000" y="355600"/>
                </a:cubicBezTo>
                <a:cubicBezTo>
                  <a:pt x="535093" y="342053"/>
                  <a:pt x="559893" y="322307"/>
                  <a:pt x="589280" y="314960"/>
                </a:cubicBezTo>
                <a:cubicBezTo>
                  <a:pt x="602827" y="311573"/>
                  <a:pt x="616494" y="308636"/>
                  <a:pt x="629920" y="304800"/>
                </a:cubicBezTo>
                <a:cubicBezTo>
                  <a:pt x="640218" y="301858"/>
                  <a:pt x="650010" y="297237"/>
                  <a:pt x="660400" y="294640"/>
                </a:cubicBezTo>
                <a:cubicBezTo>
                  <a:pt x="718407" y="280138"/>
                  <a:pt x="699691" y="289965"/>
                  <a:pt x="751840" y="274320"/>
                </a:cubicBezTo>
                <a:cubicBezTo>
                  <a:pt x="854963" y="243383"/>
                  <a:pt x="771012" y="262358"/>
                  <a:pt x="863600" y="243840"/>
                </a:cubicBezTo>
                <a:cubicBezTo>
                  <a:pt x="873760" y="237067"/>
                  <a:pt x="882496" y="227381"/>
                  <a:pt x="894080" y="223520"/>
                </a:cubicBezTo>
                <a:cubicBezTo>
                  <a:pt x="913623" y="217006"/>
                  <a:pt x="934840" y="217400"/>
                  <a:pt x="955040" y="213360"/>
                </a:cubicBezTo>
                <a:cubicBezTo>
                  <a:pt x="968732" y="210622"/>
                  <a:pt x="982133" y="206587"/>
                  <a:pt x="995680" y="203200"/>
                </a:cubicBezTo>
                <a:cubicBezTo>
                  <a:pt x="1005840" y="193040"/>
                  <a:pt x="1014205" y="180690"/>
                  <a:pt x="1026160" y="172720"/>
                </a:cubicBezTo>
                <a:cubicBezTo>
                  <a:pt x="1035071" y="166779"/>
                  <a:pt x="1046612" y="166320"/>
                  <a:pt x="1056640" y="162560"/>
                </a:cubicBezTo>
                <a:cubicBezTo>
                  <a:pt x="1073717" y="156156"/>
                  <a:pt x="1090507" y="149013"/>
                  <a:pt x="1107440" y="142240"/>
                </a:cubicBezTo>
                <a:cubicBezTo>
                  <a:pt x="1131147" y="145627"/>
                  <a:pt x="1154938" y="148463"/>
                  <a:pt x="1178560" y="152400"/>
                </a:cubicBezTo>
                <a:cubicBezTo>
                  <a:pt x="1195594" y="155239"/>
                  <a:pt x="1212091" y="162560"/>
                  <a:pt x="1229360" y="162560"/>
                </a:cubicBezTo>
                <a:cubicBezTo>
                  <a:pt x="1283652" y="162560"/>
                  <a:pt x="1337733" y="155787"/>
                  <a:pt x="1391920" y="152400"/>
                </a:cubicBezTo>
                <a:cubicBezTo>
                  <a:pt x="1457315" y="130602"/>
                  <a:pt x="1388796" y="151227"/>
                  <a:pt x="1503680" y="132080"/>
                </a:cubicBezTo>
                <a:cubicBezTo>
                  <a:pt x="1544538" y="125270"/>
                  <a:pt x="1554179" y="116953"/>
                  <a:pt x="1595120" y="101600"/>
                </a:cubicBezTo>
                <a:cubicBezTo>
                  <a:pt x="1605148" y="97840"/>
                  <a:pt x="1614927" y="92329"/>
                  <a:pt x="1625600" y="91440"/>
                </a:cubicBezTo>
                <a:cubicBezTo>
                  <a:pt x="1696555" y="85527"/>
                  <a:pt x="1767898" y="85721"/>
                  <a:pt x="1838960" y="81280"/>
                </a:cubicBezTo>
                <a:cubicBezTo>
                  <a:pt x="1876294" y="78947"/>
                  <a:pt x="1913467" y="74507"/>
                  <a:pt x="1950720" y="71120"/>
                </a:cubicBezTo>
                <a:cubicBezTo>
                  <a:pt x="2076204" y="46023"/>
                  <a:pt x="1919492" y="76798"/>
                  <a:pt x="2062480" y="50800"/>
                </a:cubicBezTo>
                <a:cubicBezTo>
                  <a:pt x="2079470" y="47711"/>
                  <a:pt x="2096212" y="43266"/>
                  <a:pt x="2113280" y="40640"/>
                </a:cubicBezTo>
                <a:cubicBezTo>
                  <a:pt x="2140267" y="36488"/>
                  <a:pt x="2167467" y="33867"/>
                  <a:pt x="2194560" y="30480"/>
                </a:cubicBezTo>
                <a:cubicBezTo>
                  <a:pt x="2204720" y="27093"/>
                  <a:pt x="2214476" y="22081"/>
                  <a:pt x="2225040" y="20320"/>
                </a:cubicBezTo>
                <a:cubicBezTo>
                  <a:pt x="2361152" y="-2365"/>
                  <a:pt x="2275503" y="23819"/>
                  <a:pt x="2346960" y="0"/>
                </a:cubicBezTo>
                <a:cubicBezTo>
                  <a:pt x="2374978" y="3502"/>
                  <a:pt x="2427396" y="4658"/>
                  <a:pt x="2458720" y="20320"/>
                </a:cubicBezTo>
                <a:cubicBezTo>
                  <a:pt x="2488973" y="35447"/>
                  <a:pt x="2485630" y="46544"/>
                  <a:pt x="2519680" y="50800"/>
                </a:cubicBezTo>
                <a:cubicBezTo>
                  <a:pt x="2563496" y="56277"/>
                  <a:pt x="2607620" y="59751"/>
                  <a:pt x="2651760" y="60960"/>
                </a:cubicBezTo>
                <a:cubicBezTo>
                  <a:pt x="2854912" y="66526"/>
                  <a:pt x="3058160" y="67733"/>
                  <a:pt x="3261360" y="71120"/>
                </a:cubicBezTo>
                <a:cubicBezTo>
                  <a:pt x="3271520" y="77893"/>
                  <a:pt x="3279994" y="88478"/>
                  <a:pt x="3291840" y="91440"/>
                </a:cubicBezTo>
                <a:cubicBezTo>
                  <a:pt x="3321592" y="98878"/>
                  <a:pt x="3356278" y="87061"/>
                  <a:pt x="3383280" y="101600"/>
                </a:cubicBezTo>
                <a:cubicBezTo>
                  <a:pt x="3411665" y="116884"/>
                  <a:pt x="3424176" y="163329"/>
                  <a:pt x="3434080" y="193040"/>
                </a:cubicBezTo>
                <a:cubicBezTo>
                  <a:pt x="3338389" y="224937"/>
                  <a:pt x="3419828" y="200821"/>
                  <a:pt x="3200400" y="213360"/>
                </a:cubicBezTo>
                <a:lnTo>
                  <a:pt x="3048000" y="223520"/>
                </a:lnTo>
                <a:lnTo>
                  <a:pt x="2844800" y="233680"/>
                </a:lnTo>
                <a:cubicBezTo>
                  <a:pt x="2810933" y="240453"/>
                  <a:pt x="2777471" y="249716"/>
                  <a:pt x="2743200" y="254000"/>
                </a:cubicBezTo>
                <a:cubicBezTo>
                  <a:pt x="2716107" y="257387"/>
                  <a:pt x="2688784" y="259276"/>
                  <a:pt x="2661920" y="264160"/>
                </a:cubicBezTo>
                <a:cubicBezTo>
                  <a:pt x="2614212" y="272834"/>
                  <a:pt x="2567228" y="285130"/>
                  <a:pt x="2519680" y="294640"/>
                </a:cubicBezTo>
                <a:cubicBezTo>
                  <a:pt x="2499480" y="298680"/>
                  <a:pt x="2478705" y="299804"/>
                  <a:pt x="2458720" y="304800"/>
                </a:cubicBezTo>
                <a:cubicBezTo>
                  <a:pt x="2344859" y="333265"/>
                  <a:pt x="2447959" y="315140"/>
                  <a:pt x="2346960" y="345440"/>
                </a:cubicBezTo>
                <a:cubicBezTo>
                  <a:pt x="2330420" y="350402"/>
                  <a:pt x="2313093" y="352213"/>
                  <a:pt x="2296160" y="355600"/>
                </a:cubicBezTo>
                <a:cubicBezTo>
                  <a:pt x="2279227" y="365760"/>
                  <a:pt x="2263695" y="378746"/>
                  <a:pt x="2245360" y="386080"/>
                </a:cubicBezTo>
                <a:cubicBezTo>
                  <a:pt x="2187394" y="409266"/>
                  <a:pt x="2208874" y="384003"/>
                  <a:pt x="2164080" y="406400"/>
                </a:cubicBezTo>
                <a:cubicBezTo>
                  <a:pt x="2153158" y="411861"/>
                  <a:pt x="2145184" y="422859"/>
                  <a:pt x="2133600" y="426720"/>
                </a:cubicBezTo>
                <a:cubicBezTo>
                  <a:pt x="2114057" y="433234"/>
                  <a:pt x="2092887" y="433084"/>
                  <a:pt x="2072640" y="436880"/>
                </a:cubicBezTo>
                <a:cubicBezTo>
                  <a:pt x="2038694" y="443245"/>
                  <a:pt x="2005230" y="452316"/>
                  <a:pt x="1971040" y="457200"/>
                </a:cubicBezTo>
                <a:cubicBezTo>
                  <a:pt x="1947333" y="460587"/>
                  <a:pt x="1923721" y="464715"/>
                  <a:pt x="1899920" y="467360"/>
                </a:cubicBezTo>
                <a:cubicBezTo>
                  <a:pt x="1832265" y="474877"/>
                  <a:pt x="1764375" y="480163"/>
                  <a:pt x="1696720" y="487680"/>
                </a:cubicBezTo>
                <a:lnTo>
                  <a:pt x="1605280" y="497840"/>
                </a:lnTo>
                <a:cubicBezTo>
                  <a:pt x="1591733" y="501227"/>
                  <a:pt x="1578332" y="505262"/>
                  <a:pt x="1564640" y="508000"/>
                </a:cubicBezTo>
                <a:cubicBezTo>
                  <a:pt x="1511100" y="518708"/>
                  <a:pt x="1478589" y="520828"/>
                  <a:pt x="1422400" y="528320"/>
                </a:cubicBezTo>
                <a:cubicBezTo>
                  <a:pt x="1289673" y="546017"/>
                  <a:pt x="1411309" y="533478"/>
                  <a:pt x="1229360" y="548640"/>
                </a:cubicBezTo>
                <a:cubicBezTo>
                  <a:pt x="1205653" y="555413"/>
                  <a:pt x="1182348" y="563794"/>
                  <a:pt x="1158240" y="568960"/>
                </a:cubicBezTo>
                <a:cubicBezTo>
                  <a:pt x="1111823" y="578907"/>
                  <a:pt x="1014538" y="585549"/>
                  <a:pt x="975360" y="589280"/>
                </a:cubicBezTo>
                <a:lnTo>
                  <a:pt x="873760" y="599440"/>
                </a:lnTo>
                <a:cubicBezTo>
                  <a:pt x="737313" y="633552"/>
                  <a:pt x="948109" y="578908"/>
                  <a:pt x="782320" y="629920"/>
                </a:cubicBezTo>
                <a:cubicBezTo>
                  <a:pt x="752384" y="639131"/>
                  <a:pt x="675972" y="657529"/>
                  <a:pt x="640080" y="660400"/>
                </a:cubicBezTo>
                <a:cubicBezTo>
                  <a:pt x="575849" y="665538"/>
                  <a:pt x="511387" y="667173"/>
                  <a:pt x="447040" y="670560"/>
                </a:cubicBezTo>
                <a:cubicBezTo>
                  <a:pt x="348827" y="667173"/>
                  <a:pt x="250480" y="666530"/>
                  <a:pt x="152400" y="660400"/>
                </a:cubicBezTo>
                <a:cubicBezTo>
                  <a:pt x="123214" y="658576"/>
                  <a:pt x="116147" y="642274"/>
                  <a:pt x="91440" y="629920"/>
                </a:cubicBezTo>
                <a:cubicBezTo>
                  <a:pt x="81861" y="625131"/>
                  <a:pt x="71120" y="623147"/>
                  <a:pt x="60960" y="619760"/>
                </a:cubicBezTo>
                <a:cubicBezTo>
                  <a:pt x="57573" y="609600"/>
                  <a:pt x="55589" y="598859"/>
                  <a:pt x="50800" y="589280"/>
                </a:cubicBezTo>
                <a:cubicBezTo>
                  <a:pt x="45339" y="578358"/>
                  <a:pt x="35290" y="570023"/>
                  <a:pt x="30480" y="558800"/>
                </a:cubicBezTo>
                <a:cubicBezTo>
                  <a:pt x="24979" y="545965"/>
                  <a:pt x="24156" y="531586"/>
                  <a:pt x="20320" y="518160"/>
                </a:cubicBezTo>
                <a:cubicBezTo>
                  <a:pt x="-508" y="445263"/>
                  <a:pt x="20656" y="540161"/>
                  <a:pt x="0" y="436880"/>
                </a:cubicBezTo>
                <a:cubicBezTo>
                  <a:pt x="25153" y="361420"/>
                  <a:pt x="-550" y="406400"/>
                  <a:pt x="152400" y="4064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203" name="PA_矩形 202"/>
          <p:cNvSpPr/>
          <p:nvPr>
            <p:custDataLst>
              <p:tags r:id="rId3"/>
            </p:custDataLst>
          </p:nvPr>
        </p:nvSpPr>
        <p:spPr>
          <a:xfrm>
            <a:off x="560837" y="975699"/>
            <a:ext cx="5902269" cy="173425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205" name="矩形 204"/>
          <p:cNvSpPr/>
          <p:nvPr/>
        </p:nvSpPr>
        <p:spPr>
          <a:xfrm>
            <a:off x="697290" y="1233764"/>
            <a:ext cx="576581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在备忘录记录待办事项标题，内容，截止时间，事件类型。事件类型包括学习，工作，生活，其他，也可以记录一些想法，不设置截止时间。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备忘录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1" name="组合 30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082353" y="1066671"/>
            <a:ext cx="285652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备忘录首页图片</a:t>
            </a:r>
          </a:p>
        </p:txBody>
      </p:sp>
      <p:sp>
        <p:nvSpPr>
          <p:cNvPr id="36" name="矩形 35"/>
          <p:cNvSpPr/>
          <p:nvPr/>
        </p:nvSpPr>
        <p:spPr>
          <a:xfrm>
            <a:off x="6595574" y="1066559"/>
            <a:ext cx="285652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备忘录编辑页面</a:t>
            </a:r>
          </a:p>
        </p:txBody>
      </p:sp>
      <p:sp>
        <p:nvSpPr>
          <p:cNvPr id="37" name="PA_矩形 202"/>
          <p:cNvSpPr/>
          <p:nvPr>
            <p:custDataLst>
              <p:tags r:id="rId4"/>
            </p:custDataLst>
          </p:nvPr>
        </p:nvSpPr>
        <p:spPr>
          <a:xfrm>
            <a:off x="4630340" y="5708146"/>
            <a:ext cx="5798763" cy="64536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4890893" y="5804100"/>
            <a:ext cx="562936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备忘录过多，可以删除已完成的待办事项。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rcRect t="4544" r="480"/>
          <a:stretch>
            <a:fillRect/>
          </a:stretch>
        </p:blipFill>
        <p:spPr>
          <a:xfrm>
            <a:off x="9196070" y="1742440"/>
            <a:ext cx="1911985" cy="3975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rcRect t="4605" r="-75"/>
          <a:stretch>
            <a:fillRect/>
          </a:stretch>
        </p:blipFill>
        <p:spPr>
          <a:xfrm>
            <a:off x="6595745" y="1717040"/>
            <a:ext cx="193167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  <p:bldP spid="28" grpId="0" animBg="1"/>
      <p:bldP spid="29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nying0907 109"/>
          <p:cNvSpPr/>
          <p:nvPr/>
        </p:nvSpPr>
        <p:spPr>
          <a:xfrm>
            <a:off x="5908395" y="1758332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/>
          </a:p>
        </p:txBody>
      </p:sp>
      <p:sp>
        <p:nvSpPr>
          <p:cNvPr id="4" name="chenying0907 148"/>
          <p:cNvSpPr/>
          <p:nvPr/>
        </p:nvSpPr>
        <p:spPr>
          <a:xfrm>
            <a:off x="6911809" y="2035574"/>
            <a:ext cx="4409571" cy="5543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通过日历可以直观地看到每一天分布了哪些任务，快速为自己设定计划。</a:t>
            </a:r>
          </a:p>
        </p:txBody>
      </p:sp>
      <p:sp>
        <p:nvSpPr>
          <p:cNvPr id="5" name="chenying0907 109"/>
          <p:cNvSpPr/>
          <p:nvPr/>
        </p:nvSpPr>
        <p:spPr>
          <a:xfrm>
            <a:off x="5908395" y="3110140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/>
          </a:p>
        </p:txBody>
      </p:sp>
      <p:sp>
        <p:nvSpPr>
          <p:cNvPr id="6" name="chenying0907 148"/>
          <p:cNvSpPr/>
          <p:nvPr/>
        </p:nvSpPr>
        <p:spPr>
          <a:xfrm>
            <a:off x="6911809" y="3497872"/>
            <a:ext cx="4409571" cy="31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在日期上直接添加事件，方便又快捷</a:t>
            </a:r>
          </a:p>
        </p:txBody>
      </p:sp>
      <p:sp>
        <p:nvSpPr>
          <p:cNvPr id="7" name="chenying0907 109"/>
          <p:cNvSpPr/>
          <p:nvPr/>
        </p:nvSpPr>
        <p:spPr>
          <a:xfrm>
            <a:off x="5908395" y="4461948"/>
            <a:ext cx="873401" cy="83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2" extrusionOk="0">
                <a:moveTo>
                  <a:pt x="0" y="11486"/>
                </a:moveTo>
                <a:cubicBezTo>
                  <a:pt x="6297" y="11810"/>
                  <a:pt x="8452" y="9094"/>
                  <a:pt x="10432" y="6445"/>
                </a:cubicBezTo>
                <a:cubicBezTo>
                  <a:pt x="11413" y="5133"/>
                  <a:pt x="12361" y="62"/>
                  <a:pt x="14424" y="1"/>
                </a:cubicBezTo>
                <a:cubicBezTo>
                  <a:pt x="15769" y="-39"/>
                  <a:pt x="16223" y="2237"/>
                  <a:pt x="16082" y="3272"/>
                </a:cubicBezTo>
                <a:cubicBezTo>
                  <a:pt x="15861" y="4889"/>
                  <a:pt x="14041" y="6135"/>
                  <a:pt x="14194" y="7965"/>
                </a:cubicBezTo>
                <a:cubicBezTo>
                  <a:pt x="14390" y="10301"/>
                  <a:pt x="17861" y="9673"/>
                  <a:pt x="19260" y="10227"/>
                </a:cubicBezTo>
                <a:cubicBezTo>
                  <a:pt x="19766" y="10428"/>
                  <a:pt x="21231" y="11033"/>
                  <a:pt x="21376" y="11673"/>
                </a:cubicBezTo>
                <a:cubicBezTo>
                  <a:pt x="21570" y="12535"/>
                  <a:pt x="20193" y="13225"/>
                  <a:pt x="19575" y="13518"/>
                </a:cubicBezTo>
                <a:cubicBezTo>
                  <a:pt x="20100" y="13794"/>
                  <a:pt x="21600" y="14815"/>
                  <a:pt x="21175" y="15661"/>
                </a:cubicBezTo>
                <a:cubicBezTo>
                  <a:pt x="20946" y="16116"/>
                  <a:pt x="20069" y="16279"/>
                  <a:pt x="19912" y="16721"/>
                </a:cubicBezTo>
                <a:cubicBezTo>
                  <a:pt x="19755" y="17170"/>
                  <a:pt x="20477" y="17215"/>
                  <a:pt x="20793" y="17467"/>
                </a:cubicBezTo>
                <a:cubicBezTo>
                  <a:pt x="21207" y="17798"/>
                  <a:pt x="21392" y="18222"/>
                  <a:pt x="21094" y="18674"/>
                </a:cubicBezTo>
                <a:cubicBezTo>
                  <a:pt x="20996" y="18822"/>
                  <a:pt x="20711" y="18995"/>
                  <a:pt x="20448" y="19175"/>
                </a:cubicBezTo>
                <a:cubicBezTo>
                  <a:pt x="20191" y="19349"/>
                  <a:pt x="19956" y="19529"/>
                  <a:pt x="19937" y="19697"/>
                </a:cubicBezTo>
                <a:cubicBezTo>
                  <a:pt x="19902" y="20016"/>
                  <a:pt x="20352" y="20019"/>
                  <a:pt x="20495" y="20232"/>
                </a:cubicBezTo>
                <a:cubicBezTo>
                  <a:pt x="21389" y="21561"/>
                  <a:pt x="18668" y="21213"/>
                  <a:pt x="18243" y="21207"/>
                </a:cubicBezTo>
                <a:cubicBezTo>
                  <a:pt x="15548" y="21174"/>
                  <a:pt x="12492" y="21415"/>
                  <a:pt x="9278" y="20028"/>
                </a:cubicBezTo>
                <a:cubicBezTo>
                  <a:pt x="6757" y="18941"/>
                  <a:pt x="4040" y="19440"/>
                  <a:pt x="1192" y="19163"/>
                </a:cubicBezTo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lIns="38088" tIns="38088" rIns="38088" bIns="38088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/>
          </a:p>
        </p:txBody>
      </p:sp>
      <p:sp>
        <p:nvSpPr>
          <p:cNvPr id="8" name="chenying0907 148"/>
          <p:cNvSpPr/>
          <p:nvPr/>
        </p:nvSpPr>
        <p:spPr>
          <a:xfrm>
            <a:off x="6911809" y="4868730"/>
            <a:ext cx="4409571" cy="314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当天事务，一目了然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1787477" y="1289875"/>
            <a:ext cx="679756" cy="771121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/>
            </a:p>
          </p:txBody>
        </p:sp>
      </p:grpSp>
      <p:grpSp>
        <p:nvGrpSpPr>
          <p:cNvPr id="9" name="组 47"/>
          <p:cNvGrpSpPr/>
          <p:nvPr/>
        </p:nvGrpSpPr>
        <p:grpSpPr>
          <a:xfrm>
            <a:off x="380048" y="1047990"/>
            <a:ext cx="2188811" cy="2252684"/>
            <a:chOff x="829100" y="2206816"/>
            <a:chExt cx="4556482" cy="4874704"/>
          </a:xfrm>
        </p:grpSpPr>
        <p:grpSp>
          <p:nvGrpSpPr>
            <p:cNvPr id="10" name="Group 32"/>
            <p:cNvGrpSpPr/>
            <p:nvPr/>
          </p:nvGrpSpPr>
          <p:grpSpPr>
            <a:xfrm rot="20904357">
              <a:off x="829100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wrap="square" lIns="50784" tIns="50784" rIns="50784" bIns="50784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/>
              <a:endParaRPr lang="zh-CN" altLang="en-US" sz="3065" dirty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23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日历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t="4179" r="381"/>
          <a:stretch>
            <a:fillRect/>
          </a:stretch>
        </p:blipFill>
        <p:spPr>
          <a:xfrm>
            <a:off x="2842260" y="1055370"/>
            <a:ext cx="2493010" cy="519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337739" y="3320279"/>
            <a:ext cx="1901346" cy="2292169"/>
            <a:chOff x="3388" y="1644"/>
            <a:chExt cx="938" cy="1037"/>
          </a:xfrm>
          <a:solidFill>
            <a:schemeClr val="accent2"/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3702" y="1708"/>
              <a:ext cx="624" cy="485"/>
            </a:xfrm>
            <a:custGeom>
              <a:avLst/>
              <a:gdLst>
                <a:gd name="T0" fmla="*/ 94 w 262"/>
                <a:gd name="T1" fmla="*/ 17 h 204"/>
                <a:gd name="T2" fmla="*/ 28 w 262"/>
                <a:gd name="T3" fmla="*/ 137 h 204"/>
                <a:gd name="T4" fmla="*/ 101 w 262"/>
                <a:gd name="T5" fmla="*/ 186 h 204"/>
                <a:gd name="T6" fmla="*/ 195 w 262"/>
                <a:gd name="T7" fmla="*/ 189 h 204"/>
                <a:gd name="T8" fmla="*/ 233 w 262"/>
                <a:gd name="T9" fmla="*/ 45 h 204"/>
                <a:gd name="T10" fmla="*/ 156 w 262"/>
                <a:gd name="T11" fmla="*/ 3 h 204"/>
                <a:gd name="T12" fmla="*/ 71 w 262"/>
                <a:gd name="T13" fmla="*/ 30 h 204"/>
                <a:gd name="T14" fmla="*/ 73 w 262"/>
                <a:gd name="T15" fmla="*/ 36 h 204"/>
                <a:gd name="T16" fmla="*/ 212 w 262"/>
                <a:gd name="T17" fmla="*/ 34 h 204"/>
                <a:gd name="T18" fmla="*/ 198 w 262"/>
                <a:gd name="T19" fmla="*/ 179 h 204"/>
                <a:gd name="T20" fmla="*/ 117 w 262"/>
                <a:gd name="T21" fmla="*/ 183 h 204"/>
                <a:gd name="T22" fmla="*/ 51 w 262"/>
                <a:gd name="T23" fmla="*/ 154 h 204"/>
                <a:gd name="T24" fmla="*/ 31 w 262"/>
                <a:gd name="T25" fmla="*/ 79 h 204"/>
                <a:gd name="T26" fmla="*/ 94 w 262"/>
                <a:gd name="T27" fmla="*/ 24 h 204"/>
                <a:gd name="T28" fmla="*/ 94 w 262"/>
                <a:gd name="T29" fmla="*/ 1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204">
                  <a:moveTo>
                    <a:pt x="94" y="17"/>
                  </a:moveTo>
                  <a:cubicBezTo>
                    <a:pt x="49" y="37"/>
                    <a:pt x="0" y="83"/>
                    <a:pt x="28" y="137"/>
                  </a:cubicBezTo>
                  <a:cubicBezTo>
                    <a:pt x="43" y="166"/>
                    <a:pt x="72" y="178"/>
                    <a:pt x="101" y="186"/>
                  </a:cubicBezTo>
                  <a:cubicBezTo>
                    <a:pt x="133" y="195"/>
                    <a:pt x="163" y="204"/>
                    <a:pt x="195" y="189"/>
                  </a:cubicBezTo>
                  <a:cubicBezTo>
                    <a:pt x="246" y="164"/>
                    <a:pt x="262" y="91"/>
                    <a:pt x="233" y="45"/>
                  </a:cubicBezTo>
                  <a:cubicBezTo>
                    <a:pt x="216" y="19"/>
                    <a:pt x="186" y="6"/>
                    <a:pt x="156" y="3"/>
                  </a:cubicBezTo>
                  <a:cubicBezTo>
                    <a:pt x="124" y="0"/>
                    <a:pt x="97" y="12"/>
                    <a:pt x="71" y="30"/>
                  </a:cubicBezTo>
                  <a:cubicBezTo>
                    <a:pt x="68" y="32"/>
                    <a:pt x="69" y="39"/>
                    <a:pt x="73" y="36"/>
                  </a:cubicBezTo>
                  <a:cubicBezTo>
                    <a:pt x="116" y="6"/>
                    <a:pt x="170" y="0"/>
                    <a:pt x="212" y="34"/>
                  </a:cubicBezTo>
                  <a:cubicBezTo>
                    <a:pt x="260" y="72"/>
                    <a:pt x="245" y="147"/>
                    <a:pt x="198" y="179"/>
                  </a:cubicBezTo>
                  <a:cubicBezTo>
                    <a:pt x="174" y="196"/>
                    <a:pt x="143" y="191"/>
                    <a:pt x="117" y="183"/>
                  </a:cubicBezTo>
                  <a:cubicBezTo>
                    <a:pt x="94" y="177"/>
                    <a:pt x="70" y="169"/>
                    <a:pt x="51" y="154"/>
                  </a:cubicBezTo>
                  <a:cubicBezTo>
                    <a:pt x="29" y="137"/>
                    <a:pt x="22" y="105"/>
                    <a:pt x="31" y="79"/>
                  </a:cubicBezTo>
                  <a:cubicBezTo>
                    <a:pt x="41" y="51"/>
                    <a:pt x="70" y="35"/>
                    <a:pt x="94" y="24"/>
                  </a:cubicBezTo>
                  <a:cubicBezTo>
                    <a:pt x="98" y="22"/>
                    <a:pt x="99" y="15"/>
                    <a:pt x="94" y="1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3728" y="2115"/>
              <a:ext cx="345" cy="340"/>
            </a:xfrm>
            <a:custGeom>
              <a:avLst/>
              <a:gdLst>
                <a:gd name="T0" fmla="*/ 63 w 145"/>
                <a:gd name="T1" fmla="*/ 4 h 143"/>
                <a:gd name="T2" fmla="*/ 8 w 145"/>
                <a:gd name="T3" fmla="*/ 88 h 143"/>
                <a:gd name="T4" fmla="*/ 52 w 145"/>
                <a:gd name="T5" fmla="*/ 139 h 143"/>
                <a:gd name="T6" fmla="*/ 120 w 145"/>
                <a:gd name="T7" fmla="*/ 111 h 143"/>
                <a:gd name="T8" fmla="*/ 143 w 145"/>
                <a:gd name="T9" fmla="*/ 24 h 143"/>
                <a:gd name="T10" fmla="*/ 137 w 145"/>
                <a:gd name="T11" fmla="*/ 25 h 143"/>
                <a:gd name="T12" fmla="*/ 128 w 145"/>
                <a:gd name="T13" fmla="*/ 82 h 143"/>
                <a:gd name="T14" fmla="*/ 66 w 145"/>
                <a:gd name="T15" fmla="*/ 132 h 143"/>
                <a:gd name="T16" fmla="*/ 31 w 145"/>
                <a:gd name="T17" fmla="*/ 122 h 143"/>
                <a:gd name="T18" fmla="*/ 26 w 145"/>
                <a:gd name="T19" fmla="*/ 64 h 143"/>
                <a:gd name="T20" fmla="*/ 68 w 145"/>
                <a:gd name="T21" fmla="*/ 8 h 143"/>
                <a:gd name="T22" fmla="*/ 63 w 145"/>
                <a:gd name="T23" fmla="*/ 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43">
                  <a:moveTo>
                    <a:pt x="63" y="4"/>
                  </a:moveTo>
                  <a:cubicBezTo>
                    <a:pt x="43" y="30"/>
                    <a:pt x="18" y="56"/>
                    <a:pt x="8" y="88"/>
                  </a:cubicBezTo>
                  <a:cubicBezTo>
                    <a:pt x="0" y="116"/>
                    <a:pt x="29" y="135"/>
                    <a:pt x="52" y="139"/>
                  </a:cubicBezTo>
                  <a:cubicBezTo>
                    <a:pt x="78" y="143"/>
                    <a:pt x="104" y="130"/>
                    <a:pt x="120" y="111"/>
                  </a:cubicBezTo>
                  <a:cubicBezTo>
                    <a:pt x="142" y="87"/>
                    <a:pt x="135" y="53"/>
                    <a:pt x="143" y="24"/>
                  </a:cubicBezTo>
                  <a:cubicBezTo>
                    <a:pt x="145" y="19"/>
                    <a:pt x="138" y="21"/>
                    <a:pt x="137" y="25"/>
                  </a:cubicBezTo>
                  <a:cubicBezTo>
                    <a:pt x="131" y="43"/>
                    <a:pt x="133" y="63"/>
                    <a:pt x="128" y="82"/>
                  </a:cubicBezTo>
                  <a:cubicBezTo>
                    <a:pt x="122" y="112"/>
                    <a:pt x="94" y="130"/>
                    <a:pt x="66" y="132"/>
                  </a:cubicBezTo>
                  <a:cubicBezTo>
                    <a:pt x="53" y="133"/>
                    <a:pt x="41" y="129"/>
                    <a:pt x="31" y="122"/>
                  </a:cubicBezTo>
                  <a:cubicBezTo>
                    <a:pt x="8" y="108"/>
                    <a:pt x="14" y="83"/>
                    <a:pt x="26" y="64"/>
                  </a:cubicBezTo>
                  <a:cubicBezTo>
                    <a:pt x="38" y="44"/>
                    <a:pt x="53" y="26"/>
                    <a:pt x="68" y="8"/>
                  </a:cubicBezTo>
                  <a:cubicBezTo>
                    <a:pt x="72" y="4"/>
                    <a:pt x="67" y="0"/>
                    <a:pt x="63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3766" y="2429"/>
              <a:ext cx="176" cy="243"/>
            </a:xfrm>
            <a:custGeom>
              <a:avLst/>
              <a:gdLst>
                <a:gd name="T0" fmla="*/ 23 w 74"/>
                <a:gd name="T1" fmla="*/ 7 h 102"/>
                <a:gd name="T2" fmla="*/ 35 w 74"/>
                <a:gd name="T3" fmla="*/ 43 h 102"/>
                <a:gd name="T4" fmla="*/ 52 w 74"/>
                <a:gd name="T5" fmla="*/ 75 h 102"/>
                <a:gd name="T6" fmla="*/ 55 w 74"/>
                <a:gd name="T7" fmla="*/ 68 h 102"/>
                <a:gd name="T8" fmla="*/ 10 w 74"/>
                <a:gd name="T9" fmla="*/ 80 h 102"/>
                <a:gd name="T10" fmla="*/ 22 w 74"/>
                <a:gd name="T11" fmla="*/ 99 h 102"/>
                <a:gd name="T12" fmla="*/ 66 w 74"/>
                <a:gd name="T13" fmla="*/ 84 h 102"/>
                <a:gd name="T14" fmla="*/ 51 w 74"/>
                <a:gd name="T15" fmla="*/ 65 h 102"/>
                <a:gd name="T16" fmla="*/ 49 w 74"/>
                <a:gd name="T17" fmla="*/ 72 h 102"/>
                <a:gd name="T18" fmla="*/ 51 w 74"/>
                <a:gd name="T19" fmla="*/ 87 h 102"/>
                <a:gd name="T20" fmla="*/ 35 w 74"/>
                <a:gd name="T21" fmla="*/ 92 h 102"/>
                <a:gd name="T22" fmla="*/ 30 w 74"/>
                <a:gd name="T23" fmla="*/ 92 h 102"/>
                <a:gd name="T24" fmla="*/ 19 w 74"/>
                <a:gd name="T25" fmla="*/ 82 h 102"/>
                <a:gd name="T26" fmla="*/ 54 w 74"/>
                <a:gd name="T27" fmla="*/ 76 h 102"/>
                <a:gd name="T28" fmla="*/ 57 w 74"/>
                <a:gd name="T29" fmla="*/ 69 h 102"/>
                <a:gd name="T30" fmla="*/ 28 w 74"/>
                <a:gd name="T31" fmla="*/ 2 h 102"/>
                <a:gd name="T32" fmla="*/ 25 w 74"/>
                <a:gd name="T33" fmla="*/ 0 h 102"/>
                <a:gd name="T34" fmla="*/ 24 w 74"/>
                <a:gd name="T35" fmla="*/ 0 h 102"/>
                <a:gd name="T36" fmla="*/ 23 w 74"/>
                <a:gd name="T3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02">
                  <a:moveTo>
                    <a:pt x="23" y="7"/>
                  </a:moveTo>
                  <a:cubicBezTo>
                    <a:pt x="22" y="7"/>
                    <a:pt x="34" y="40"/>
                    <a:pt x="35" y="43"/>
                  </a:cubicBezTo>
                  <a:cubicBezTo>
                    <a:pt x="40" y="54"/>
                    <a:pt x="46" y="64"/>
                    <a:pt x="52" y="75"/>
                  </a:cubicBezTo>
                  <a:cubicBezTo>
                    <a:pt x="53" y="73"/>
                    <a:pt x="54" y="70"/>
                    <a:pt x="55" y="68"/>
                  </a:cubicBezTo>
                  <a:cubicBezTo>
                    <a:pt x="42" y="69"/>
                    <a:pt x="20" y="70"/>
                    <a:pt x="10" y="80"/>
                  </a:cubicBezTo>
                  <a:cubicBezTo>
                    <a:pt x="0" y="90"/>
                    <a:pt x="15" y="97"/>
                    <a:pt x="22" y="99"/>
                  </a:cubicBezTo>
                  <a:cubicBezTo>
                    <a:pt x="35" y="102"/>
                    <a:pt x="58" y="95"/>
                    <a:pt x="66" y="84"/>
                  </a:cubicBezTo>
                  <a:cubicBezTo>
                    <a:pt x="74" y="72"/>
                    <a:pt x="60" y="65"/>
                    <a:pt x="51" y="65"/>
                  </a:cubicBezTo>
                  <a:cubicBezTo>
                    <a:pt x="47" y="65"/>
                    <a:pt x="45" y="72"/>
                    <a:pt x="49" y="72"/>
                  </a:cubicBezTo>
                  <a:cubicBezTo>
                    <a:pt x="50" y="77"/>
                    <a:pt x="50" y="82"/>
                    <a:pt x="51" y="87"/>
                  </a:cubicBezTo>
                  <a:cubicBezTo>
                    <a:pt x="46" y="89"/>
                    <a:pt x="41" y="91"/>
                    <a:pt x="35" y="92"/>
                  </a:cubicBezTo>
                  <a:cubicBezTo>
                    <a:pt x="33" y="92"/>
                    <a:pt x="31" y="92"/>
                    <a:pt x="30" y="92"/>
                  </a:cubicBezTo>
                  <a:cubicBezTo>
                    <a:pt x="21" y="94"/>
                    <a:pt x="18" y="90"/>
                    <a:pt x="19" y="82"/>
                  </a:cubicBezTo>
                  <a:cubicBezTo>
                    <a:pt x="30" y="78"/>
                    <a:pt x="42" y="76"/>
                    <a:pt x="54" y="76"/>
                  </a:cubicBezTo>
                  <a:cubicBezTo>
                    <a:pt x="57" y="76"/>
                    <a:pt x="59" y="72"/>
                    <a:pt x="57" y="69"/>
                  </a:cubicBezTo>
                  <a:cubicBezTo>
                    <a:pt x="46" y="47"/>
                    <a:pt x="34" y="26"/>
                    <a:pt x="28" y="2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18" y="7"/>
                    <a:pt x="23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923" y="2407"/>
              <a:ext cx="222" cy="274"/>
            </a:xfrm>
            <a:custGeom>
              <a:avLst/>
              <a:gdLst>
                <a:gd name="T0" fmla="*/ 9 w 93"/>
                <a:gd name="T1" fmla="*/ 8 h 115"/>
                <a:gd name="T2" fmla="*/ 36 w 93"/>
                <a:gd name="T3" fmla="*/ 53 h 115"/>
                <a:gd name="T4" fmla="*/ 47 w 93"/>
                <a:gd name="T5" fmla="*/ 69 h 115"/>
                <a:gd name="T6" fmla="*/ 34 w 93"/>
                <a:gd name="T7" fmla="*/ 79 h 115"/>
                <a:gd name="T8" fmla="*/ 18 w 93"/>
                <a:gd name="T9" fmla="*/ 107 h 115"/>
                <a:gd name="T10" fmla="*/ 80 w 93"/>
                <a:gd name="T11" fmla="*/ 97 h 115"/>
                <a:gd name="T12" fmla="*/ 39 w 93"/>
                <a:gd name="T13" fmla="*/ 81 h 115"/>
                <a:gd name="T14" fmla="*/ 38 w 93"/>
                <a:gd name="T15" fmla="*/ 88 h 115"/>
                <a:gd name="T16" fmla="*/ 70 w 93"/>
                <a:gd name="T17" fmla="*/ 90 h 115"/>
                <a:gd name="T18" fmla="*/ 62 w 93"/>
                <a:gd name="T19" fmla="*/ 99 h 115"/>
                <a:gd name="T20" fmla="*/ 38 w 93"/>
                <a:gd name="T21" fmla="*/ 103 h 115"/>
                <a:gd name="T22" fmla="*/ 25 w 93"/>
                <a:gd name="T23" fmla="*/ 91 h 115"/>
                <a:gd name="T24" fmla="*/ 52 w 93"/>
                <a:gd name="T25" fmla="*/ 82 h 115"/>
                <a:gd name="T26" fmla="*/ 57 w 93"/>
                <a:gd name="T27" fmla="*/ 77 h 115"/>
                <a:gd name="T28" fmla="*/ 42 w 93"/>
                <a:gd name="T29" fmla="*/ 48 h 115"/>
                <a:gd name="T30" fmla="*/ 26 w 93"/>
                <a:gd name="T31" fmla="*/ 19 h 115"/>
                <a:gd name="T32" fmla="*/ 12 w 93"/>
                <a:gd name="T33" fmla="*/ 1 h 115"/>
                <a:gd name="T34" fmla="*/ 9 w 93"/>
                <a:gd name="T35" fmla="*/ 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15">
                  <a:moveTo>
                    <a:pt x="9" y="8"/>
                  </a:moveTo>
                  <a:cubicBezTo>
                    <a:pt x="20" y="11"/>
                    <a:pt x="30" y="43"/>
                    <a:pt x="36" y="53"/>
                  </a:cubicBezTo>
                  <a:cubicBezTo>
                    <a:pt x="39" y="59"/>
                    <a:pt x="43" y="64"/>
                    <a:pt x="47" y="69"/>
                  </a:cubicBezTo>
                  <a:cubicBezTo>
                    <a:pt x="53" y="78"/>
                    <a:pt x="40" y="77"/>
                    <a:pt x="34" y="79"/>
                  </a:cubicBezTo>
                  <a:cubicBezTo>
                    <a:pt x="24" y="82"/>
                    <a:pt x="0" y="98"/>
                    <a:pt x="18" y="107"/>
                  </a:cubicBezTo>
                  <a:cubicBezTo>
                    <a:pt x="32" y="115"/>
                    <a:pt x="70" y="111"/>
                    <a:pt x="80" y="97"/>
                  </a:cubicBezTo>
                  <a:cubicBezTo>
                    <a:pt x="93" y="79"/>
                    <a:pt x="44" y="81"/>
                    <a:pt x="39" y="81"/>
                  </a:cubicBezTo>
                  <a:cubicBezTo>
                    <a:pt x="35" y="81"/>
                    <a:pt x="33" y="88"/>
                    <a:pt x="38" y="88"/>
                  </a:cubicBezTo>
                  <a:cubicBezTo>
                    <a:pt x="48" y="88"/>
                    <a:pt x="59" y="88"/>
                    <a:pt x="70" y="90"/>
                  </a:cubicBezTo>
                  <a:cubicBezTo>
                    <a:pt x="71" y="96"/>
                    <a:pt x="68" y="99"/>
                    <a:pt x="62" y="99"/>
                  </a:cubicBezTo>
                  <a:cubicBezTo>
                    <a:pt x="55" y="102"/>
                    <a:pt x="46" y="103"/>
                    <a:pt x="38" y="103"/>
                  </a:cubicBezTo>
                  <a:cubicBezTo>
                    <a:pt x="27" y="106"/>
                    <a:pt x="23" y="102"/>
                    <a:pt x="25" y="91"/>
                  </a:cubicBezTo>
                  <a:cubicBezTo>
                    <a:pt x="34" y="86"/>
                    <a:pt x="42" y="84"/>
                    <a:pt x="52" y="82"/>
                  </a:cubicBezTo>
                  <a:cubicBezTo>
                    <a:pt x="54" y="82"/>
                    <a:pt x="56" y="79"/>
                    <a:pt x="57" y="77"/>
                  </a:cubicBezTo>
                  <a:cubicBezTo>
                    <a:pt x="60" y="69"/>
                    <a:pt x="45" y="54"/>
                    <a:pt x="42" y="48"/>
                  </a:cubicBezTo>
                  <a:cubicBezTo>
                    <a:pt x="36" y="38"/>
                    <a:pt x="31" y="29"/>
                    <a:pt x="26" y="19"/>
                  </a:cubicBezTo>
                  <a:cubicBezTo>
                    <a:pt x="22" y="12"/>
                    <a:pt x="21" y="3"/>
                    <a:pt x="12" y="1"/>
                  </a:cubicBezTo>
                  <a:cubicBezTo>
                    <a:pt x="8" y="0"/>
                    <a:pt x="5" y="7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3557" y="1996"/>
              <a:ext cx="285" cy="219"/>
            </a:xfrm>
            <a:custGeom>
              <a:avLst/>
              <a:gdLst>
                <a:gd name="T0" fmla="*/ 115 w 120"/>
                <a:gd name="T1" fmla="*/ 85 h 92"/>
                <a:gd name="T2" fmla="*/ 57 w 120"/>
                <a:gd name="T3" fmla="*/ 70 h 92"/>
                <a:gd name="T4" fmla="*/ 8 w 120"/>
                <a:gd name="T5" fmla="*/ 4 h 92"/>
                <a:gd name="T6" fmla="*/ 1 w 120"/>
                <a:gd name="T7" fmla="*/ 8 h 92"/>
                <a:gd name="T8" fmla="*/ 48 w 120"/>
                <a:gd name="T9" fmla="*/ 73 h 92"/>
                <a:gd name="T10" fmla="*/ 79 w 120"/>
                <a:gd name="T11" fmla="*/ 85 h 92"/>
                <a:gd name="T12" fmla="*/ 114 w 120"/>
                <a:gd name="T13" fmla="*/ 92 h 92"/>
                <a:gd name="T14" fmla="*/ 115 w 120"/>
                <a:gd name="T1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92">
                  <a:moveTo>
                    <a:pt x="115" y="85"/>
                  </a:moveTo>
                  <a:cubicBezTo>
                    <a:pt x="98" y="85"/>
                    <a:pt x="73" y="78"/>
                    <a:pt x="57" y="70"/>
                  </a:cubicBezTo>
                  <a:cubicBezTo>
                    <a:pt x="35" y="58"/>
                    <a:pt x="17" y="27"/>
                    <a:pt x="8" y="4"/>
                  </a:cubicBezTo>
                  <a:cubicBezTo>
                    <a:pt x="6" y="0"/>
                    <a:pt x="0" y="5"/>
                    <a:pt x="1" y="8"/>
                  </a:cubicBezTo>
                  <a:cubicBezTo>
                    <a:pt x="12" y="33"/>
                    <a:pt x="27" y="55"/>
                    <a:pt x="48" y="73"/>
                  </a:cubicBezTo>
                  <a:cubicBezTo>
                    <a:pt x="57" y="81"/>
                    <a:pt x="69" y="83"/>
                    <a:pt x="79" y="85"/>
                  </a:cubicBezTo>
                  <a:cubicBezTo>
                    <a:pt x="91" y="88"/>
                    <a:pt x="102" y="92"/>
                    <a:pt x="114" y="92"/>
                  </a:cubicBezTo>
                  <a:cubicBezTo>
                    <a:pt x="118" y="92"/>
                    <a:pt x="120" y="85"/>
                    <a:pt x="115" y="8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3511" y="1915"/>
              <a:ext cx="119" cy="102"/>
            </a:xfrm>
            <a:custGeom>
              <a:avLst/>
              <a:gdLst>
                <a:gd name="T0" fmla="*/ 13 w 50"/>
                <a:gd name="T1" fmla="*/ 33 h 43"/>
                <a:gd name="T2" fmla="*/ 29 w 50"/>
                <a:gd name="T3" fmla="*/ 41 h 43"/>
                <a:gd name="T4" fmla="*/ 43 w 50"/>
                <a:gd name="T5" fmla="*/ 28 h 43"/>
                <a:gd name="T6" fmla="*/ 28 w 50"/>
                <a:gd name="T7" fmla="*/ 1 h 43"/>
                <a:gd name="T8" fmla="*/ 1 w 50"/>
                <a:gd name="T9" fmla="*/ 26 h 43"/>
                <a:gd name="T10" fmla="*/ 6 w 50"/>
                <a:gd name="T11" fmla="*/ 37 h 43"/>
                <a:gd name="T12" fmla="*/ 30 w 50"/>
                <a:gd name="T13" fmla="*/ 25 h 43"/>
                <a:gd name="T14" fmla="*/ 28 w 50"/>
                <a:gd name="T15" fmla="*/ 19 h 43"/>
                <a:gd name="T16" fmla="*/ 16 w 50"/>
                <a:gd name="T17" fmla="*/ 27 h 43"/>
                <a:gd name="T18" fmla="*/ 9 w 50"/>
                <a:gd name="T19" fmla="*/ 30 h 43"/>
                <a:gd name="T20" fmla="*/ 7 w 50"/>
                <a:gd name="T21" fmla="*/ 25 h 43"/>
                <a:gd name="T22" fmla="*/ 23 w 50"/>
                <a:gd name="T23" fmla="*/ 9 h 43"/>
                <a:gd name="T24" fmla="*/ 39 w 50"/>
                <a:gd name="T25" fmla="*/ 20 h 43"/>
                <a:gd name="T26" fmla="*/ 33 w 50"/>
                <a:gd name="T27" fmla="*/ 32 h 43"/>
                <a:gd name="T28" fmla="*/ 19 w 50"/>
                <a:gd name="T29" fmla="*/ 27 h 43"/>
                <a:gd name="T30" fmla="*/ 13 w 50"/>
                <a:gd name="T3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13" y="33"/>
                  </a:moveTo>
                  <a:cubicBezTo>
                    <a:pt x="17" y="37"/>
                    <a:pt x="23" y="43"/>
                    <a:pt x="29" y="41"/>
                  </a:cubicBezTo>
                  <a:cubicBezTo>
                    <a:pt x="36" y="40"/>
                    <a:pt x="40" y="34"/>
                    <a:pt x="43" y="28"/>
                  </a:cubicBezTo>
                  <a:cubicBezTo>
                    <a:pt x="50" y="15"/>
                    <a:pt x="43" y="0"/>
                    <a:pt x="28" y="1"/>
                  </a:cubicBezTo>
                  <a:cubicBezTo>
                    <a:pt x="15" y="2"/>
                    <a:pt x="3" y="14"/>
                    <a:pt x="1" y="26"/>
                  </a:cubicBezTo>
                  <a:cubicBezTo>
                    <a:pt x="0" y="30"/>
                    <a:pt x="1" y="37"/>
                    <a:pt x="6" y="37"/>
                  </a:cubicBezTo>
                  <a:cubicBezTo>
                    <a:pt x="15" y="38"/>
                    <a:pt x="23" y="30"/>
                    <a:pt x="30" y="25"/>
                  </a:cubicBezTo>
                  <a:cubicBezTo>
                    <a:pt x="34" y="23"/>
                    <a:pt x="33" y="16"/>
                    <a:pt x="28" y="19"/>
                  </a:cubicBezTo>
                  <a:cubicBezTo>
                    <a:pt x="24" y="22"/>
                    <a:pt x="21" y="25"/>
                    <a:pt x="16" y="27"/>
                  </a:cubicBezTo>
                  <a:cubicBezTo>
                    <a:pt x="14" y="28"/>
                    <a:pt x="11" y="29"/>
                    <a:pt x="9" y="30"/>
                  </a:cubicBezTo>
                  <a:cubicBezTo>
                    <a:pt x="7" y="30"/>
                    <a:pt x="7" y="25"/>
                    <a:pt x="7" y="25"/>
                  </a:cubicBezTo>
                  <a:cubicBezTo>
                    <a:pt x="9" y="18"/>
                    <a:pt x="16" y="12"/>
                    <a:pt x="23" y="9"/>
                  </a:cubicBezTo>
                  <a:cubicBezTo>
                    <a:pt x="31" y="6"/>
                    <a:pt x="39" y="11"/>
                    <a:pt x="39" y="20"/>
                  </a:cubicBezTo>
                  <a:cubicBezTo>
                    <a:pt x="39" y="24"/>
                    <a:pt x="37" y="29"/>
                    <a:pt x="33" y="32"/>
                  </a:cubicBezTo>
                  <a:cubicBezTo>
                    <a:pt x="28" y="37"/>
                    <a:pt x="22" y="31"/>
                    <a:pt x="19" y="27"/>
                  </a:cubicBezTo>
                  <a:cubicBezTo>
                    <a:pt x="16" y="24"/>
                    <a:pt x="11" y="30"/>
                    <a:pt x="13" y="3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3997" y="2148"/>
              <a:ext cx="269" cy="143"/>
            </a:xfrm>
            <a:custGeom>
              <a:avLst/>
              <a:gdLst>
                <a:gd name="T0" fmla="*/ 4 w 113"/>
                <a:gd name="T1" fmla="*/ 49 h 60"/>
                <a:gd name="T2" fmla="*/ 12 w 113"/>
                <a:gd name="T3" fmla="*/ 48 h 60"/>
                <a:gd name="T4" fmla="*/ 40 w 113"/>
                <a:gd name="T5" fmla="*/ 54 h 60"/>
                <a:gd name="T6" fmla="*/ 107 w 113"/>
                <a:gd name="T7" fmla="*/ 60 h 60"/>
                <a:gd name="T8" fmla="*/ 110 w 113"/>
                <a:gd name="T9" fmla="*/ 53 h 60"/>
                <a:gd name="T10" fmla="*/ 72 w 113"/>
                <a:gd name="T11" fmla="*/ 34 h 60"/>
                <a:gd name="T12" fmla="*/ 39 w 113"/>
                <a:gd name="T13" fmla="*/ 11 h 60"/>
                <a:gd name="T14" fmla="*/ 14 w 113"/>
                <a:gd name="T15" fmla="*/ 13 h 60"/>
                <a:gd name="T16" fmla="*/ 33 w 113"/>
                <a:gd name="T17" fmla="*/ 6 h 60"/>
                <a:gd name="T18" fmla="*/ 28 w 113"/>
                <a:gd name="T19" fmla="*/ 12 h 60"/>
                <a:gd name="T20" fmla="*/ 38 w 113"/>
                <a:gd name="T21" fmla="*/ 24 h 60"/>
                <a:gd name="T22" fmla="*/ 57 w 113"/>
                <a:gd name="T23" fmla="*/ 35 h 60"/>
                <a:gd name="T24" fmla="*/ 106 w 113"/>
                <a:gd name="T25" fmla="*/ 60 h 60"/>
                <a:gd name="T26" fmla="*/ 109 w 113"/>
                <a:gd name="T27" fmla="*/ 53 h 60"/>
                <a:gd name="T28" fmla="*/ 37 w 113"/>
                <a:gd name="T29" fmla="*/ 45 h 60"/>
                <a:gd name="T30" fmla="*/ 12 w 113"/>
                <a:gd name="T31" fmla="*/ 40 h 60"/>
                <a:gd name="T32" fmla="*/ 6 w 113"/>
                <a:gd name="T33" fmla="*/ 41 h 60"/>
                <a:gd name="T34" fmla="*/ 4 w 113"/>
                <a:gd name="T35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60">
                  <a:moveTo>
                    <a:pt x="4" y="49"/>
                  </a:moveTo>
                  <a:cubicBezTo>
                    <a:pt x="8" y="49"/>
                    <a:pt x="7" y="47"/>
                    <a:pt x="12" y="48"/>
                  </a:cubicBezTo>
                  <a:cubicBezTo>
                    <a:pt x="21" y="50"/>
                    <a:pt x="31" y="52"/>
                    <a:pt x="40" y="54"/>
                  </a:cubicBezTo>
                  <a:cubicBezTo>
                    <a:pt x="61" y="59"/>
                    <a:pt x="86" y="60"/>
                    <a:pt x="107" y="60"/>
                  </a:cubicBezTo>
                  <a:cubicBezTo>
                    <a:pt x="110" y="60"/>
                    <a:pt x="113" y="55"/>
                    <a:pt x="110" y="53"/>
                  </a:cubicBezTo>
                  <a:cubicBezTo>
                    <a:pt x="99" y="44"/>
                    <a:pt x="85" y="41"/>
                    <a:pt x="72" y="34"/>
                  </a:cubicBezTo>
                  <a:cubicBezTo>
                    <a:pt x="61" y="29"/>
                    <a:pt x="44" y="22"/>
                    <a:pt x="39" y="11"/>
                  </a:cubicBezTo>
                  <a:cubicBezTo>
                    <a:pt x="34" y="0"/>
                    <a:pt x="18" y="1"/>
                    <a:pt x="14" y="13"/>
                  </a:cubicBezTo>
                  <a:cubicBezTo>
                    <a:pt x="4" y="43"/>
                    <a:pt x="56" y="21"/>
                    <a:pt x="33" y="6"/>
                  </a:cubicBezTo>
                  <a:cubicBezTo>
                    <a:pt x="30" y="4"/>
                    <a:pt x="25" y="10"/>
                    <a:pt x="28" y="12"/>
                  </a:cubicBezTo>
                  <a:cubicBezTo>
                    <a:pt x="33" y="16"/>
                    <a:pt x="34" y="22"/>
                    <a:pt x="38" y="24"/>
                  </a:cubicBezTo>
                  <a:cubicBezTo>
                    <a:pt x="45" y="28"/>
                    <a:pt x="51" y="31"/>
                    <a:pt x="57" y="35"/>
                  </a:cubicBezTo>
                  <a:cubicBezTo>
                    <a:pt x="72" y="44"/>
                    <a:pt x="92" y="49"/>
                    <a:pt x="106" y="60"/>
                  </a:cubicBezTo>
                  <a:cubicBezTo>
                    <a:pt x="107" y="58"/>
                    <a:pt x="108" y="55"/>
                    <a:pt x="109" y="53"/>
                  </a:cubicBezTo>
                  <a:cubicBezTo>
                    <a:pt x="86" y="52"/>
                    <a:pt x="60" y="50"/>
                    <a:pt x="37" y="45"/>
                  </a:cubicBezTo>
                  <a:cubicBezTo>
                    <a:pt x="29" y="43"/>
                    <a:pt x="20" y="42"/>
                    <a:pt x="12" y="40"/>
                  </a:cubicBezTo>
                  <a:cubicBezTo>
                    <a:pt x="10" y="40"/>
                    <a:pt x="4" y="41"/>
                    <a:pt x="6" y="41"/>
                  </a:cubicBezTo>
                  <a:cubicBezTo>
                    <a:pt x="2" y="41"/>
                    <a:pt x="0" y="49"/>
                    <a:pt x="4" y="49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3588" y="1951"/>
              <a:ext cx="464" cy="216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3388" y="1860"/>
              <a:ext cx="161" cy="86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3583" y="1644"/>
              <a:ext cx="321" cy="290"/>
            </a:xfrm>
            <a:custGeom>
              <a:avLst/>
              <a:gdLst>
                <a:gd name="T0" fmla="*/ 8 w 135"/>
                <a:gd name="T1" fmla="*/ 118 h 122"/>
                <a:gd name="T2" fmla="*/ 58 w 135"/>
                <a:gd name="T3" fmla="*/ 52 h 122"/>
                <a:gd name="T4" fmla="*/ 132 w 135"/>
                <a:gd name="T5" fmla="*/ 8 h 122"/>
                <a:gd name="T6" fmla="*/ 135 w 135"/>
                <a:gd name="T7" fmla="*/ 3 h 122"/>
                <a:gd name="T8" fmla="*/ 135 w 135"/>
                <a:gd name="T9" fmla="*/ 3 h 122"/>
                <a:gd name="T10" fmla="*/ 130 w 135"/>
                <a:gd name="T11" fmla="*/ 1 h 122"/>
                <a:gd name="T12" fmla="*/ 129 w 135"/>
                <a:gd name="T13" fmla="*/ 2 h 122"/>
                <a:gd name="T14" fmla="*/ 133 w 135"/>
                <a:gd name="T15" fmla="*/ 7 h 122"/>
                <a:gd name="T16" fmla="*/ 133 w 135"/>
                <a:gd name="T17" fmla="*/ 6 h 122"/>
                <a:gd name="T18" fmla="*/ 128 w 135"/>
                <a:gd name="T19" fmla="*/ 5 h 122"/>
                <a:gd name="T20" fmla="*/ 92 w 135"/>
                <a:gd name="T21" fmla="*/ 18 h 122"/>
                <a:gd name="T22" fmla="*/ 57 w 135"/>
                <a:gd name="T23" fmla="*/ 43 h 122"/>
                <a:gd name="T24" fmla="*/ 2 w 135"/>
                <a:gd name="T25" fmla="*/ 116 h 122"/>
                <a:gd name="T26" fmla="*/ 8 w 135"/>
                <a:gd name="T27" fmla="*/ 11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22">
                  <a:moveTo>
                    <a:pt x="8" y="118"/>
                  </a:moveTo>
                  <a:cubicBezTo>
                    <a:pt x="21" y="93"/>
                    <a:pt x="41" y="73"/>
                    <a:pt x="58" y="52"/>
                  </a:cubicBezTo>
                  <a:cubicBezTo>
                    <a:pt x="78" y="26"/>
                    <a:pt x="106" y="23"/>
                    <a:pt x="132" y="8"/>
                  </a:cubicBezTo>
                  <a:cubicBezTo>
                    <a:pt x="134" y="7"/>
                    <a:pt x="135" y="5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5" y="0"/>
                    <a:pt x="132" y="0"/>
                    <a:pt x="130" y="1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6" y="5"/>
                    <a:pt x="129" y="11"/>
                    <a:pt x="133" y="7"/>
                  </a:cubicBezTo>
                  <a:cubicBezTo>
                    <a:pt x="133" y="7"/>
                    <a:pt x="133" y="7"/>
                    <a:pt x="133" y="6"/>
                  </a:cubicBezTo>
                  <a:cubicBezTo>
                    <a:pt x="132" y="6"/>
                    <a:pt x="130" y="6"/>
                    <a:pt x="128" y="5"/>
                  </a:cubicBezTo>
                  <a:cubicBezTo>
                    <a:pt x="128" y="4"/>
                    <a:pt x="97" y="15"/>
                    <a:pt x="92" y="18"/>
                  </a:cubicBezTo>
                  <a:cubicBezTo>
                    <a:pt x="79" y="24"/>
                    <a:pt x="67" y="32"/>
                    <a:pt x="57" y="43"/>
                  </a:cubicBezTo>
                  <a:cubicBezTo>
                    <a:pt x="38" y="66"/>
                    <a:pt x="16" y="89"/>
                    <a:pt x="2" y="116"/>
                  </a:cubicBezTo>
                  <a:cubicBezTo>
                    <a:pt x="0" y="121"/>
                    <a:pt x="6" y="122"/>
                    <a:pt x="8" y="11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3599" y="1658"/>
              <a:ext cx="284" cy="297"/>
            </a:xfrm>
            <a:custGeom>
              <a:avLst/>
              <a:gdLst>
                <a:gd name="T0" fmla="*/ 7 w 119"/>
                <a:gd name="T1" fmla="*/ 122 h 125"/>
                <a:gd name="T2" fmla="*/ 33 w 119"/>
                <a:gd name="T3" fmla="*/ 80 h 125"/>
                <a:gd name="T4" fmla="*/ 65 w 119"/>
                <a:gd name="T5" fmla="*/ 38 h 125"/>
                <a:gd name="T6" fmla="*/ 114 w 119"/>
                <a:gd name="T7" fmla="*/ 9 h 125"/>
                <a:gd name="T8" fmla="*/ 114 w 119"/>
                <a:gd name="T9" fmla="*/ 2 h 125"/>
                <a:gd name="T10" fmla="*/ 42 w 119"/>
                <a:gd name="T11" fmla="*/ 57 h 125"/>
                <a:gd name="T12" fmla="*/ 20 w 119"/>
                <a:gd name="T13" fmla="*/ 90 h 125"/>
                <a:gd name="T14" fmla="*/ 3 w 119"/>
                <a:gd name="T15" fmla="*/ 117 h 125"/>
                <a:gd name="T16" fmla="*/ 7 w 119"/>
                <a:gd name="T17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5">
                  <a:moveTo>
                    <a:pt x="7" y="122"/>
                  </a:moveTo>
                  <a:cubicBezTo>
                    <a:pt x="18" y="110"/>
                    <a:pt x="23" y="93"/>
                    <a:pt x="33" y="80"/>
                  </a:cubicBezTo>
                  <a:cubicBezTo>
                    <a:pt x="44" y="66"/>
                    <a:pt x="52" y="51"/>
                    <a:pt x="65" y="38"/>
                  </a:cubicBezTo>
                  <a:cubicBezTo>
                    <a:pt x="78" y="25"/>
                    <a:pt x="98" y="16"/>
                    <a:pt x="114" y="9"/>
                  </a:cubicBezTo>
                  <a:cubicBezTo>
                    <a:pt x="118" y="7"/>
                    <a:pt x="119" y="0"/>
                    <a:pt x="114" y="2"/>
                  </a:cubicBezTo>
                  <a:cubicBezTo>
                    <a:pt x="85" y="15"/>
                    <a:pt x="58" y="29"/>
                    <a:pt x="42" y="57"/>
                  </a:cubicBezTo>
                  <a:cubicBezTo>
                    <a:pt x="36" y="68"/>
                    <a:pt x="26" y="78"/>
                    <a:pt x="20" y="90"/>
                  </a:cubicBezTo>
                  <a:cubicBezTo>
                    <a:pt x="15" y="98"/>
                    <a:pt x="11" y="109"/>
                    <a:pt x="3" y="117"/>
                  </a:cubicBezTo>
                  <a:cubicBezTo>
                    <a:pt x="0" y="120"/>
                    <a:pt x="3" y="125"/>
                    <a:pt x="7" y="1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3457" y="1996"/>
              <a:ext cx="102" cy="323"/>
            </a:xfrm>
            <a:custGeom>
              <a:avLst/>
              <a:gdLst>
                <a:gd name="T0" fmla="*/ 35 w 43"/>
                <a:gd name="T1" fmla="*/ 5 h 136"/>
                <a:gd name="T2" fmla="*/ 11 w 43"/>
                <a:gd name="T3" fmla="*/ 69 h 136"/>
                <a:gd name="T4" fmla="*/ 6 w 43"/>
                <a:gd name="T5" fmla="*/ 94 h 136"/>
                <a:gd name="T6" fmla="*/ 3 w 43"/>
                <a:gd name="T7" fmla="*/ 127 h 136"/>
                <a:gd name="T8" fmla="*/ 5 w 43"/>
                <a:gd name="T9" fmla="*/ 133 h 136"/>
                <a:gd name="T10" fmla="*/ 12 w 43"/>
                <a:gd name="T11" fmla="*/ 121 h 136"/>
                <a:gd name="T12" fmla="*/ 15 w 43"/>
                <a:gd name="T13" fmla="*/ 77 h 136"/>
                <a:gd name="T14" fmla="*/ 27 w 43"/>
                <a:gd name="T15" fmla="*/ 39 h 136"/>
                <a:gd name="T16" fmla="*/ 41 w 43"/>
                <a:gd name="T17" fmla="*/ 5 h 136"/>
                <a:gd name="T18" fmla="*/ 35 w 43"/>
                <a:gd name="T19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6">
                  <a:moveTo>
                    <a:pt x="35" y="5"/>
                  </a:moveTo>
                  <a:cubicBezTo>
                    <a:pt x="29" y="27"/>
                    <a:pt x="16" y="47"/>
                    <a:pt x="11" y="69"/>
                  </a:cubicBezTo>
                  <a:cubicBezTo>
                    <a:pt x="9" y="78"/>
                    <a:pt x="6" y="85"/>
                    <a:pt x="6" y="94"/>
                  </a:cubicBezTo>
                  <a:cubicBezTo>
                    <a:pt x="5" y="100"/>
                    <a:pt x="8" y="124"/>
                    <a:pt x="3" y="127"/>
                  </a:cubicBezTo>
                  <a:cubicBezTo>
                    <a:pt x="0" y="129"/>
                    <a:pt x="1" y="136"/>
                    <a:pt x="5" y="133"/>
                  </a:cubicBezTo>
                  <a:cubicBezTo>
                    <a:pt x="10" y="130"/>
                    <a:pt x="12" y="127"/>
                    <a:pt x="12" y="121"/>
                  </a:cubicBezTo>
                  <a:cubicBezTo>
                    <a:pt x="12" y="108"/>
                    <a:pt x="10" y="91"/>
                    <a:pt x="15" y="77"/>
                  </a:cubicBezTo>
                  <a:cubicBezTo>
                    <a:pt x="19" y="65"/>
                    <a:pt x="22" y="52"/>
                    <a:pt x="27" y="39"/>
                  </a:cubicBezTo>
                  <a:cubicBezTo>
                    <a:pt x="31" y="28"/>
                    <a:pt x="38" y="16"/>
                    <a:pt x="41" y="5"/>
                  </a:cubicBezTo>
                  <a:cubicBezTo>
                    <a:pt x="43" y="0"/>
                    <a:pt x="36" y="1"/>
                    <a:pt x="35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3466" y="1996"/>
              <a:ext cx="117" cy="307"/>
            </a:xfrm>
            <a:custGeom>
              <a:avLst/>
              <a:gdLst>
                <a:gd name="T0" fmla="*/ 41 w 49"/>
                <a:gd name="T1" fmla="*/ 4 h 129"/>
                <a:gd name="T2" fmla="*/ 14 w 49"/>
                <a:gd name="T3" fmla="*/ 76 h 129"/>
                <a:gd name="T4" fmla="*/ 1 w 49"/>
                <a:gd name="T5" fmla="*/ 123 h 129"/>
                <a:gd name="T6" fmla="*/ 7 w 49"/>
                <a:gd name="T7" fmla="*/ 124 h 129"/>
                <a:gd name="T8" fmla="*/ 19 w 49"/>
                <a:gd name="T9" fmla="*/ 80 h 129"/>
                <a:gd name="T10" fmla="*/ 28 w 49"/>
                <a:gd name="T11" fmla="*/ 49 h 129"/>
                <a:gd name="T12" fmla="*/ 47 w 49"/>
                <a:gd name="T13" fmla="*/ 5 h 129"/>
                <a:gd name="T14" fmla="*/ 41 w 49"/>
                <a:gd name="T15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9">
                  <a:moveTo>
                    <a:pt x="41" y="4"/>
                  </a:moveTo>
                  <a:cubicBezTo>
                    <a:pt x="31" y="28"/>
                    <a:pt x="19" y="50"/>
                    <a:pt x="14" y="76"/>
                  </a:cubicBezTo>
                  <a:cubicBezTo>
                    <a:pt x="11" y="92"/>
                    <a:pt x="6" y="107"/>
                    <a:pt x="1" y="123"/>
                  </a:cubicBezTo>
                  <a:cubicBezTo>
                    <a:pt x="0" y="128"/>
                    <a:pt x="6" y="129"/>
                    <a:pt x="7" y="124"/>
                  </a:cubicBezTo>
                  <a:cubicBezTo>
                    <a:pt x="12" y="110"/>
                    <a:pt x="15" y="95"/>
                    <a:pt x="19" y="80"/>
                  </a:cubicBezTo>
                  <a:cubicBezTo>
                    <a:pt x="23" y="70"/>
                    <a:pt x="24" y="60"/>
                    <a:pt x="28" y="49"/>
                  </a:cubicBezTo>
                  <a:cubicBezTo>
                    <a:pt x="33" y="34"/>
                    <a:pt x="41" y="20"/>
                    <a:pt x="47" y="5"/>
                  </a:cubicBezTo>
                  <a:cubicBezTo>
                    <a:pt x="49" y="1"/>
                    <a:pt x="43" y="0"/>
                    <a:pt x="41" y="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18"/>
            <p:cNvSpPr/>
            <p:nvPr/>
          </p:nvSpPr>
          <p:spPr bwMode="auto">
            <a:xfrm>
              <a:off x="3864" y="1653"/>
              <a:ext cx="174" cy="528"/>
            </a:xfrm>
            <a:custGeom>
              <a:avLst/>
              <a:gdLst>
                <a:gd name="T0" fmla="*/ 1 w 73"/>
                <a:gd name="T1" fmla="*/ 8 h 222"/>
                <a:gd name="T2" fmla="*/ 26 w 73"/>
                <a:gd name="T3" fmla="*/ 110 h 222"/>
                <a:gd name="T4" fmla="*/ 40 w 73"/>
                <a:gd name="T5" fmla="*/ 160 h 222"/>
                <a:gd name="T6" fmla="*/ 65 w 73"/>
                <a:gd name="T7" fmla="*/ 217 h 222"/>
                <a:gd name="T8" fmla="*/ 71 w 73"/>
                <a:gd name="T9" fmla="*/ 213 h 222"/>
                <a:gd name="T10" fmla="*/ 32 w 73"/>
                <a:gd name="T11" fmla="*/ 106 h 222"/>
                <a:gd name="T12" fmla="*/ 7 w 73"/>
                <a:gd name="T13" fmla="*/ 4 h 222"/>
                <a:gd name="T14" fmla="*/ 1 w 73"/>
                <a:gd name="T15" fmla="*/ 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22">
                  <a:moveTo>
                    <a:pt x="1" y="8"/>
                  </a:moveTo>
                  <a:cubicBezTo>
                    <a:pt x="7" y="42"/>
                    <a:pt x="14" y="79"/>
                    <a:pt x="26" y="110"/>
                  </a:cubicBezTo>
                  <a:cubicBezTo>
                    <a:pt x="32" y="126"/>
                    <a:pt x="34" y="144"/>
                    <a:pt x="40" y="160"/>
                  </a:cubicBezTo>
                  <a:cubicBezTo>
                    <a:pt x="47" y="180"/>
                    <a:pt x="57" y="198"/>
                    <a:pt x="65" y="217"/>
                  </a:cubicBezTo>
                  <a:cubicBezTo>
                    <a:pt x="67" y="222"/>
                    <a:pt x="73" y="217"/>
                    <a:pt x="71" y="213"/>
                  </a:cubicBezTo>
                  <a:cubicBezTo>
                    <a:pt x="56" y="178"/>
                    <a:pt x="41" y="145"/>
                    <a:pt x="32" y="106"/>
                  </a:cubicBezTo>
                  <a:cubicBezTo>
                    <a:pt x="25" y="72"/>
                    <a:pt x="13" y="39"/>
                    <a:pt x="7" y="4"/>
                  </a:cubicBezTo>
                  <a:cubicBezTo>
                    <a:pt x="7" y="0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9"/>
            <p:cNvSpPr/>
            <p:nvPr/>
          </p:nvSpPr>
          <p:spPr bwMode="auto">
            <a:xfrm>
              <a:off x="3478" y="2146"/>
              <a:ext cx="569" cy="159"/>
            </a:xfrm>
            <a:custGeom>
              <a:avLst/>
              <a:gdLst>
                <a:gd name="T0" fmla="*/ 0 w 239"/>
                <a:gd name="T1" fmla="*/ 63 h 67"/>
                <a:gd name="T2" fmla="*/ 0 w 239"/>
                <a:gd name="T3" fmla="*/ 64 h 67"/>
                <a:gd name="T4" fmla="*/ 3 w 239"/>
                <a:gd name="T5" fmla="*/ 67 h 67"/>
                <a:gd name="T6" fmla="*/ 105 w 239"/>
                <a:gd name="T7" fmla="*/ 46 h 67"/>
                <a:gd name="T8" fmla="*/ 175 w 239"/>
                <a:gd name="T9" fmla="*/ 26 h 67"/>
                <a:gd name="T10" fmla="*/ 234 w 239"/>
                <a:gd name="T11" fmla="*/ 8 h 67"/>
                <a:gd name="T12" fmla="*/ 234 w 239"/>
                <a:gd name="T13" fmla="*/ 1 h 67"/>
                <a:gd name="T14" fmla="*/ 182 w 239"/>
                <a:gd name="T15" fmla="*/ 17 h 67"/>
                <a:gd name="T16" fmla="*/ 112 w 239"/>
                <a:gd name="T17" fmla="*/ 37 h 67"/>
                <a:gd name="T18" fmla="*/ 7 w 239"/>
                <a:gd name="T19" fmla="*/ 61 h 67"/>
                <a:gd name="T20" fmla="*/ 0 w 239"/>
                <a:gd name="T21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67">
                  <a:moveTo>
                    <a:pt x="0" y="63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1" y="67"/>
                    <a:pt x="3" y="67"/>
                  </a:cubicBezTo>
                  <a:cubicBezTo>
                    <a:pt x="37" y="61"/>
                    <a:pt x="72" y="54"/>
                    <a:pt x="105" y="46"/>
                  </a:cubicBezTo>
                  <a:cubicBezTo>
                    <a:pt x="128" y="40"/>
                    <a:pt x="152" y="33"/>
                    <a:pt x="175" y="26"/>
                  </a:cubicBezTo>
                  <a:cubicBezTo>
                    <a:pt x="195" y="21"/>
                    <a:pt x="214" y="14"/>
                    <a:pt x="234" y="8"/>
                  </a:cubicBezTo>
                  <a:cubicBezTo>
                    <a:pt x="238" y="8"/>
                    <a:pt x="239" y="0"/>
                    <a:pt x="234" y="1"/>
                  </a:cubicBezTo>
                  <a:cubicBezTo>
                    <a:pt x="216" y="6"/>
                    <a:pt x="199" y="12"/>
                    <a:pt x="182" y="17"/>
                  </a:cubicBezTo>
                  <a:cubicBezTo>
                    <a:pt x="159" y="24"/>
                    <a:pt x="135" y="30"/>
                    <a:pt x="112" y="37"/>
                  </a:cubicBezTo>
                  <a:cubicBezTo>
                    <a:pt x="104" y="39"/>
                    <a:pt x="7" y="54"/>
                    <a:pt x="7" y="61"/>
                  </a:cubicBezTo>
                  <a:cubicBezTo>
                    <a:pt x="7" y="56"/>
                    <a:pt x="0" y="60"/>
                    <a:pt x="0" y="6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0"/>
            <p:cNvSpPr/>
            <p:nvPr/>
          </p:nvSpPr>
          <p:spPr bwMode="auto">
            <a:xfrm>
              <a:off x="3804" y="1917"/>
              <a:ext cx="105" cy="65"/>
            </a:xfrm>
            <a:custGeom>
              <a:avLst/>
              <a:gdLst>
                <a:gd name="T0" fmla="*/ 7 w 44"/>
                <a:gd name="T1" fmla="*/ 5 h 27"/>
                <a:gd name="T2" fmla="*/ 7 w 44"/>
                <a:gd name="T3" fmla="*/ 5 h 27"/>
                <a:gd name="T4" fmla="*/ 0 w 44"/>
                <a:gd name="T5" fmla="*/ 7 h 27"/>
                <a:gd name="T6" fmla="*/ 39 w 44"/>
                <a:gd name="T7" fmla="*/ 21 h 27"/>
                <a:gd name="T8" fmla="*/ 39 w 44"/>
                <a:gd name="T9" fmla="*/ 14 h 27"/>
                <a:gd name="T10" fmla="*/ 7 w 44"/>
                <a:gd name="T11" fmla="*/ 5 h 27"/>
                <a:gd name="T12" fmla="*/ 0 w 44"/>
                <a:gd name="T13" fmla="*/ 7 h 27"/>
                <a:gd name="T14" fmla="*/ 0 w 44"/>
                <a:gd name="T15" fmla="*/ 8 h 27"/>
                <a:gd name="T16" fmla="*/ 7 w 44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0" y="3"/>
                    <a:pt x="0" y="7"/>
                  </a:cubicBezTo>
                  <a:cubicBezTo>
                    <a:pt x="0" y="27"/>
                    <a:pt x="26" y="25"/>
                    <a:pt x="39" y="21"/>
                  </a:cubicBezTo>
                  <a:cubicBezTo>
                    <a:pt x="43" y="20"/>
                    <a:pt x="44" y="13"/>
                    <a:pt x="39" y="14"/>
                  </a:cubicBezTo>
                  <a:cubicBezTo>
                    <a:pt x="30" y="17"/>
                    <a:pt x="6" y="20"/>
                    <a:pt x="7" y="5"/>
                  </a:cubicBezTo>
                  <a:cubicBezTo>
                    <a:pt x="4" y="6"/>
                    <a:pt x="2" y="6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13"/>
                    <a:pt x="7" y="9"/>
                    <a:pt x="7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1"/>
            <p:cNvSpPr/>
            <p:nvPr/>
          </p:nvSpPr>
          <p:spPr bwMode="auto">
            <a:xfrm>
              <a:off x="3819" y="1865"/>
              <a:ext cx="21" cy="33"/>
            </a:xfrm>
            <a:custGeom>
              <a:avLst/>
              <a:gdLst>
                <a:gd name="T0" fmla="*/ 8 w 9"/>
                <a:gd name="T1" fmla="*/ 5 h 14"/>
                <a:gd name="T2" fmla="*/ 8 w 9"/>
                <a:gd name="T3" fmla="*/ 5 h 14"/>
                <a:gd name="T4" fmla="*/ 7 w 9"/>
                <a:gd name="T5" fmla="*/ 7 h 14"/>
                <a:gd name="T6" fmla="*/ 9 w 9"/>
                <a:gd name="T7" fmla="*/ 4 h 14"/>
                <a:gd name="T8" fmla="*/ 4 w 9"/>
                <a:gd name="T9" fmla="*/ 1 h 14"/>
                <a:gd name="T10" fmla="*/ 0 w 9"/>
                <a:gd name="T11" fmla="*/ 11 h 14"/>
                <a:gd name="T12" fmla="*/ 3 w 9"/>
                <a:gd name="T13" fmla="*/ 13 h 14"/>
                <a:gd name="T14" fmla="*/ 7 w 9"/>
                <a:gd name="T15" fmla="*/ 10 h 14"/>
                <a:gd name="T16" fmla="*/ 7 w 9"/>
                <a:gd name="T17" fmla="*/ 10 h 14"/>
                <a:gd name="T18" fmla="*/ 8 w 9"/>
                <a:gd name="T19" fmla="*/ 9 h 14"/>
                <a:gd name="T20" fmla="*/ 9 w 9"/>
                <a:gd name="T21" fmla="*/ 5 h 14"/>
                <a:gd name="T22" fmla="*/ 3 w 9"/>
                <a:gd name="T23" fmla="*/ 6 h 14"/>
                <a:gd name="T24" fmla="*/ 3 w 9"/>
                <a:gd name="T25" fmla="*/ 5 h 14"/>
                <a:gd name="T26" fmla="*/ 3 w 9"/>
                <a:gd name="T27" fmla="*/ 6 h 14"/>
                <a:gd name="T28" fmla="*/ 1 w 9"/>
                <a:gd name="T29" fmla="*/ 8 h 14"/>
                <a:gd name="T30" fmla="*/ 8 w 9"/>
                <a:gd name="T31" fmla="*/ 8 h 14"/>
                <a:gd name="T32" fmla="*/ 8 w 9"/>
                <a:gd name="T33" fmla="*/ 9 h 14"/>
                <a:gd name="T34" fmla="*/ 8 w 9"/>
                <a:gd name="T35" fmla="*/ 8 h 14"/>
                <a:gd name="T36" fmla="*/ 9 w 9"/>
                <a:gd name="T37" fmla="*/ 5 h 14"/>
                <a:gd name="T38" fmla="*/ 7 w 9"/>
                <a:gd name="T39" fmla="*/ 2 h 14"/>
                <a:gd name="T40" fmla="*/ 3 w 9"/>
                <a:gd name="T41" fmla="*/ 6 h 14"/>
                <a:gd name="T42" fmla="*/ 2 w 9"/>
                <a:gd name="T43" fmla="*/ 7 h 14"/>
                <a:gd name="T44" fmla="*/ 4 w 9"/>
                <a:gd name="T45" fmla="*/ 4 h 14"/>
                <a:gd name="T46" fmla="*/ 1 w 9"/>
                <a:gd name="T47" fmla="*/ 9 h 14"/>
                <a:gd name="T48" fmla="*/ 7 w 9"/>
                <a:gd name="T49" fmla="*/ 8 h 14"/>
                <a:gd name="T50" fmla="*/ 7 w 9"/>
                <a:gd name="T51" fmla="*/ 7 h 14"/>
                <a:gd name="T52" fmla="*/ 7 w 9"/>
                <a:gd name="T53" fmla="*/ 6 h 14"/>
                <a:gd name="T54" fmla="*/ 6 w 9"/>
                <a:gd name="T55" fmla="*/ 7 h 14"/>
                <a:gd name="T56" fmla="*/ 2 w 9"/>
                <a:gd name="T57" fmla="*/ 4 h 14"/>
                <a:gd name="T58" fmla="*/ 2 w 9"/>
                <a:gd name="T59" fmla="*/ 5 h 14"/>
                <a:gd name="T60" fmla="*/ 3 w 9"/>
                <a:gd name="T61" fmla="*/ 3 h 14"/>
                <a:gd name="T62" fmla="*/ 1 w 9"/>
                <a:gd name="T63" fmla="*/ 6 h 14"/>
                <a:gd name="T64" fmla="*/ 4 w 9"/>
                <a:gd name="T65" fmla="*/ 9 h 14"/>
                <a:gd name="T66" fmla="*/ 8 w 9"/>
                <a:gd name="T6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4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8" y="6"/>
                    <a:pt x="8" y="5"/>
                    <a:pt x="9" y="4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1" y="3"/>
                    <a:pt x="0" y="7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7" y="10"/>
                    <a:pt x="7" y="9"/>
                    <a:pt x="7" y="10"/>
                  </a:cubicBezTo>
                  <a:cubicBezTo>
                    <a:pt x="6" y="12"/>
                    <a:pt x="8" y="9"/>
                    <a:pt x="8" y="9"/>
                  </a:cubicBezTo>
                  <a:cubicBezTo>
                    <a:pt x="8" y="8"/>
                    <a:pt x="9" y="6"/>
                    <a:pt x="9" y="5"/>
                  </a:cubicBezTo>
                  <a:cubicBezTo>
                    <a:pt x="7" y="5"/>
                    <a:pt x="5" y="5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14"/>
                    <a:pt x="7" y="12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3"/>
                    <a:pt x="9" y="2"/>
                    <a:pt x="7" y="2"/>
                  </a:cubicBezTo>
                  <a:cubicBezTo>
                    <a:pt x="5" y="2"/>
                    <a:pt x="3" y="4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3" y="9"/>
                    <a:pt x="5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6" y="7"/>
                  </a:cubicBezTo>
                  <a:cubicBezTo>
                    <a:pt x="5" y="6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1" y="7"/>
                    <a:pt x="2" y="9"/>
                    <a:pt x="4" y="9"/>
                  </a:cubicBezTo>
                  <a:cubicBezTo>
                    <a:pt x="6" y="9"/>
                    <a:pt x="8" y="7"/>
                    <a:pt x="8" y="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2"/>
            <p:cNvSpPr/>
            <p:nvPr/>
          </p:nvSpPr>
          <p:spPr bwMode="auto">
            <a:xfrm>
              <a:off x="3861" y="1889"/>
              <a:ext cx="53" cy="31"/>
            </a:xfrm>
            <a:custGeom>
              <a:avLst/>
              <a:gdLst>
                <a:gd name="T0" fmla="*/ 7 w 22"/>
                <a:gd name="T1" fmla="*/ 6 h 13"/>
                <a:gd name="T2" fmla="*/ 5 w 22"/>
                <a:gd name="T3" fmla="*/ 8 h 13"/>
                <a:gd name="T4" fmla="*/ 6 w 22"/>
                <a:gd name="T5" fmla="*/ 9 h 13"/>
                <a:gd name="T6" fmla="*/ 8 w 22"/>
                <a:gd name="T7" fmla="*/ 9 h 13"/>
                <a:gd name="T8" fmla="*/ 9 w 22"/>
                <a:gd name="T9" fmla="*/ 10 h 13"/>
                <a:gd name="T10" fmla="*/ 16 w 22"/>
                <a:gd name="T11" fmla="*/ 13 h 13"/>
                <a:gd name="T12" fmla="*/ 18 w 22"/>
                <a:gd name="T13" fmla="*/ 6 h 13"/>
                <a:gd name="T14" fmla="*/ 13 w 22"/>
                <a:gd name="T15" fmla="*/ 3 h 13"/>
                <a:gd name="T16" fmla="*/ 9 w 22"/>
                <a:gd name="T17" fmla="*/ 1 h 13"/>
                <a:gd name="T18" fmla="*/ 1 w 22"/>
                <a:gd name="T19" fmla="*/ 6 h 13"/>
                <a:gd name="T20" fmla="*/ 7 w 22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3">
                  <a:moveTo>
                    <a:pt x="7" y="6"/>
                  </a:moveTo>
                  <a:cubicBezTo>
                    <a:pt x="4" y="7"/>
                    <a:pt x="3" y="8"/>
                    <a:pt x="5" y="8"/>
                  </a:cubicBezTo>
                  <a:cubicBezTo>
                    <a:pt x="5" y="8"/>
                    <a:pt x="6" y="9"/>
                    <a:pt x="6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12" y="11"/>
                    <a:pt x="13" y="13"/>
                    <a:pt x="16" y="13"/>
                  </a:cubicBezTo>
                  <a:cubicBezTo>
                    <a:pt x="20" y="13"/>
                    <a:pt x="22" y="6"/>
                    <a:pt x="18" y="6"/>
                  </a:cubicBezTo>
                  <a:cubicBezTo>
                    <a:pt x="16" y="5"/>
                    <a:pt x="15" y="4"/>
                    <a:pt x="13" y="3"/>
                  </a:cubicBezTo>
                  <a:cubicBezTo>
                    <a:pt x="12" y="2"/>
                    <a:pt x="11" y="2"/>
                    <a:pt x="9" y="1"/>
                  </a:cubicBezTo>
                  <a:cubicBezTo>
                    <a:pt x="5" y="0"/>
                    <a:pt x="1" y="2"/>
                    <a:pt x="1" y="6"/>
                  </a:cubicBezTo>
                  <a:cubicBezTo>
                    <a:pt x="0" y="11"/>
                    <a:pt x="7" y="10"/>
                    <a:pt x="7" y="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3"/>
            <p:cNvSpPr/>
            <p:nvPr/>
          </p:nvSpPr>
          <p:spPr bwMode="auto">
            <a:xfrm>
              <a:off x="4021" y="2015"/>
              <a:ext cx="109" cy="59"/>
            </a:xfrm>
            <a:custGeom>
              <a:avLst/>
              <a:gdLst>
                <a:gd name="T0" fmla="*/ 0 w 46"/>
                <a:gd name="T1" fmla="*/ 22 h 25"/>
                <a:gd name="T2" fmla="*/ 0 w 46"/>
                <a:gd name="T3" fmla="*/ 22 h 25"/>
                <a:gd name="T4" fmla="*/ 3 w 46"/>
                <a:gd name="T5" fmla="*/ 25 h 25"/>
                <a:gd name="T6" fmla="*/ 42 w 46"/>
                <a:gd name="T7" fmla="*/ 9 h 25"/>
                <a:gd name="T8" fmla="*/ 40 w 46"/>
                <a:gd name="T9" fmla="*/ 3 h 25"/>
                <a:gd name="T10" fmla="*/ 5 w 46"/>
                <a:gd name="T11" fmla="*/ 17 h 25"/>
                <a:gd name="T12" fmla="*/ 7 w 46"/>
                <a:gd name="T13" fmla="*/ 20 h 25"/>
                <a:gd name="T14" fmla="*/ 7 w 46"/>
                <a:gd name="T15" fmla="*/ 19 h 25"/>
                <a:gd name="T16" fmla="*/ 0 w 46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5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7" y="25"/>
                    <a:pt x="31" y="17"/>
                    <a:pt x="42" y="9"/>
                  </a:cubicBezTo>
                  <a:cubicBezTo>
                    <a:pt x="46" y="7"/>
                    <a:pt x="45" y="0"/>
                    <a:pt x="40" y="3"/>
                  </a:cubicBezTo>
                  <a:cubicBezTo>
                    <a:pt x="30" y="10"/>
                    <a:pt x="17" y="17"/>
                    <a:pt x="5" y="17"/>
                  </a:cubicBezTo>
                  <a:cubicBezTo>
                    <a:pt x="5" y="18"/>
                    <a:pt x="6" y="19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14"/>
                    <a:pt x="0" y="18"/>
                    <a:pt x="0" y="2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4"/>
            <p:cNvSpPr/>
            <p:nvPr/>
          </p:nvSpPr>
          <p:spPr bwMode="auto">
            <a:xfrm>
              <a:off x="4050" y="2008"/>
              <a:ext cx="121" cy="100"/>
            </a:xfrm>
            <a:custGeom>
              <a:avLst/>
              <a:gdLst>
                <a:gd name="T0" fmla="*/ 5 w 51"/>
                <a:gd name="T1" fmla="*/ 26 h 42"/>
                <a:gd name="T2" fmla="*/ 5 w 51"/>
                <a:gd name="T3" fmla="*/ 26 h 42"/>
                <a:gd name="T4" fmla="*/ 3 w 51"/>
                <a:gd name="T5" fmla="*/ 24 h 42"/>
                <a:gd name="T6" fmla="*/ 20 w 51"/>
                <a:gd name="T7" fmla="*/ 39 h 42"/>
                <a:gd name="T8" fmla="*/ 42 w 51"/>
                <a:gd name="T9" fmla="*/ 39 h 42"/>
                <a:gd name="T10" fmla="*/ 50 w 51"/>
                <a:gd name="T11" fmla="*/ 23 h 42"/>
                <a:gd name="T12" fmla="*/ 43 w 51"/>
                <a:gd name="T13" fmla="*/ 12 h 42"/>
                <a:gd name="T14" fmla="*/ 36 w 51"/>
                <a:gd name="T15" fmla="*/ 2 h 42"/>
                <a:gd name="T16" fmla="*/ 32 w 51"/>
                <a:gd name="T17" fmla="*/ 8 h 42"/>
                <a:gd name="T18" fmla="*/ 36 w 51"/>
                <a:gd name="T19" fmla="*/ 15 h 42"/>
                <a:gd name="T20" fmla="*/ 38 w 51"/>
                <a:gd name="T21" fmla="*/ 33 h 42"/>
                <a:gd name="T22" fmla="*/ 9 w 51"/>
                <a:gd name="T23" fmla="*/ 20 h 42"/>
                <a:gd name="T24" fmla="*/ 7 w 51"/>
                <a:gd name="T25" fmla="*/ 19 h 42"/>
                <a:gd name="T26" fmla="*/ 6 w 51"/>
                <a:gd name="T27" fmla="*/ 19 h 42"/>
                <a:gd name="T28" fmla="*/ 5 w 51"/>
                <a:gd name="T2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42"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5"/>
                    <a:pt x="3" y="24"/>
                  </a:cubicBezTo>
                  <a:cubicBezTo>
                    <a:pt x="6" y="32"/>
                    <a:pt x="12" y="37"/>
                    <a:pt x="20" y="39"/>
                  </a:cubicBezTo>
                  <a:cubicBezTo>
                    <a:pt x="25" y="41"/>
                    <a:pt x="37" y="42"/>
                    <a:pt x="42" y="39"/>
                  </a:cubicBezTo>
                  <a:cubicBezTo>
                    <a:pt x="47" y="35"/>
                    <a:pt x="51" y="29"/>
                    <a:pt x="50" y="23"/>
                  </a:cubicBezTo>
                  <a:cubicBezTo>
                    <a:pt x="49" y="18"/>
                    <a:pt x="46" y="15"/>
                    <a:pt x="43" y="12"/>
                  </a:cubicBezTo>
                  <a:cubicBezTo>
                    <a:pt x="41" y="9"/>
                    <a:pt x="39" y="4"/>
                    <a:pt x="36" y="2"/>
                  </a:cubicBezTo>
                  <a:cubicBezTo>
                    <a:pt x="33" y="0"/>
                    <a:pt x="28" y="6"/>
                    <a:pt x="32" y="8"/>
                  </a:cubicBezTo>
                  <a:cubicBezTo>
                    <a:pt x="33" y="9"/>
                    <a:pt x="35" y="14"/>
                    <a:pt x="36" y="15"/>
                  </a:cubicBezTo>
                  <a:cubicBezTo>
                    <a:pt x="39" y="19"/>
                    <a:pt x="49" y="31"/>
                    <a:pt x="38" y="33"/>
                  </a:cubicBezTo>
                  <a:cubicBezTo>
                    <a:pt x="27" y="35"/>
                    <a:pt x="14" y="31"/>
                    <a:pt x="9" y="20"/>
                  </a:cubicBezTo>
                  <a:cubicBezTo>
                    <a:pt x="9" y="19"/>
                    <a:pt x="8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3" y="19"/>
                    <a:pt x="0" y="26"/>
                    <a:pt x="5" y="26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5"/>
            <p:cNvSpPr/>
            <p:nvPr/>
          </p:nvSpPr>
          <p:spPr bwMode="auto">
            <a:xfrm>
              <a:off x="4090" y="2039"/>
              <a:ext cx="40" cy="42"/>
            </a:xfrm>
            <a:custGeom>
              <a:avLst/>
              <a:gdLst>
                <a:gd name="T0" fmla="*/ 2 w 17"/>
                <a:gd name="T1" fmla="*/ 7 h 18"/>
                <a:gd name="T2" fmla="*/ 8 w 17"/>
                <a:gd name="T3" fmla="*/ 12 h 18"/>
                <a:gd name="T4" fmla="*/ 12 w 17"/>
                <a:gd name="T5" fmla="*/ 17 h 18"/>
                <a:gd name="T6" fmla="*/ 17 w 17"/>
                <a:gd name="T7" fmla="*/ 14 h 18"/>
                <a:gd name="T8" fmla="*/ 15 w 17"/>
                <a:gd name="T9" fmla="*/ 10 h 18"/>
                <a:gd name="T10" fmla="*/ 15 w 17"/>
                <a:gd name="T11" fmla="*/ 9 h 18"/>
                <a:gd name="T12" fmla="*/ 14 w 17"/>
                <a:gd name="T13" fmla="*/ 8 h 18"/>
                <a:gd name="T14" fmla="*/ 13 w 17"/>
                <a:gd name="T15" fmla="*/ 5 h 18"/>
                <a:gd name="T16" fmla="*/ 7 w 17"/>
                <a:gd name="T17" fmla="*/ 1 h 18"/>
                <a:gd name="T18" fmla="*/ 2 w 17"/>
                <a:gd name="T19" fmla="*/ 3 h 18"/>
                <a:gd name="T20" fmla="*/ 2 w 17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7"/>
                  </a:moveTo>
                  <a:cubicBezTo>
                    <a:pt x="4" y="9"/>
                    <a:pt x="7" y="10"/>
                    <a:pt x="8" y="12"/>
                  </a:cubicBezTo>
                  <a:cubicBezTo>
                    <a:pt x="9" y="14"/>
                    <a:pt x="10" y="16"/>
                    <a:pt x="12" y="17"/>
                  </a:cubicBezTo>
                  <a:cubicBezTo>
                    <a:pt x="14" y="18"/>
                    <a:pt x="16" y="16"/>
                    <a:pt x="17" y="14"/>
                  </a:cubicBezTo>
                  <a:cubicBezTo>
                    <a:pt x="17" y="12"/>
                    <a:pt x="17" y="11"/>
                    <a:pt x="15" y="10"/>
                  </a:cubicBezTo>
                  <a:cubicBezTo>
                    <a:pt x="16" y="10"/>
                    <a:pt x="15" y="10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ubicBezTo>
                    <a:pt x="14" y="7"/>
                    <a:pt x="13" y="6"/>
                    <a:pt x="13" y="5"/>
                  </a:cubicBezTo>
                  <a:cubicBezTo>
                    <a:pt x="11" y="3"/>
                    <a:pt x="9" y="2"/>
                    <a:pt x="7" y="1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1" y="4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" name="组合 58"/>
          <p:cNvGrpSpPr/>
          <p:nvPr/>
        </p:nvGrpSpPr>
        <p:grpSpPr>
          <a:xfrm rot="20175543">
            <a:off x="1190438" y="1976626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60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8" name="文本框 67"/>
          <p:cNvSpPr txBox="1"/>
          <p:nvPr/>
        </p:nvSpPr>
        <p:spPr>
          <a:xfrm rot="199847">
            <a:off x="1200150" y="1869440"/>
            <a:ext cx="1842135" cy="33591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倒计时一目了然！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69376" y="2491866"/>
            <a:ext cx="1934639" cy="82867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倒计时一分一秒地在跳动，重要的事情可千万不要忘记！</a:t>
            </a: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69"/>
          <p:cNvGrpSpPr/>
          <p:nvPr/>
        </p:nvGrpSpPr>
        <p:grpSpPr>
          <a:xfrm rot="20175543">
            <a:off x="1136655" y="3374520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1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73" name="文本框 72"/>
          <p:cNvSpPr txBox="1"/>
          <p:nvPr/>
        </p:nvSpPr>
        <p:spPr>
          <a:xfrm rot="199847">
            <a:off x="1332865" y="3296285"/>
            <a:ext cx="1641475" cy="33591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分类整整齐齐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115594" y="3889760"/>
            <a:ext cx="1934639" cy="64389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时间分类一目了然，再也不怕事情杂乱</a:t>
            </a:r>
          </a:p>
          <a:p>
            <a:pPr algn="ctr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46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待办事项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48" name="组合 47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椭圆 48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4605" r="-56"/>
          <a:stretch>
            <a:fillRect/>
          </a:stretch>
        </p:blipFill>
        <p:spPr>
          <a:xfrm>
            <a:off x="4241800" y="1033145"/>
            <a:ext cx="2663190" cy="5503545"/>
          </a:xfrm>
          <a:prstGeom prst="rect">
            <a:avLst/>
          </a:prstGeom>
        </p:spPr>
      </p:pic>
      <p:grpSp>
        <p:nvGrpSpPr>
          <p:cNvPr id="9" name="组合 69"/>
          <p:cNvGrpSpPr/>
          <p:nvPr/>
        </p:nvGrpSpPr>
        <p:grpSpPr>
          <a:xfrm rot="20175543">
            <a:off x="1165865" y="4937890"/>
            <a:ext cx="1466283" cy="680333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2" name="文本框 11"/>
          <p:cNvSpPr txBox="1"/>
          <p:nvPr/>
        </p:nvSpPr>
        <p:spPr>
          <a:xfrm rot="199847">
            <a:off x="1161415" y="4853940"/>
            <a:ext cx="1842135" cy="33591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励志语录伴你前行！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44804" y="5453130"/>
            <a:ext cx="1934639" cy="45910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任务再多，也要前行，我们会给你力量！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3" grpId="0"/>
      <p:bldP spid="74" grpId="0"/>
      <p:bldP spid="45" grpId="0" animBg="1"/>
      <p:bldP spid="46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t="42343"/>
          <a:stretch>
            <a:fillRect/>
          </a:stretch>
        </p:blipFill>
        <p:spPr>
          <a:xfrm>
            <a:off x="0" y="0"/>
            <a:ext cx="12192000" cy="39541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219814" y="3960850"/>
            <a:ext cx="6254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  <a:p>
            <a:pPr algn="dist"/>
            <a:r>
              <a:rPr lang="en-US" altLang="zh-CN" sz="600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endParaRPr lang="zh-CN" altLang="en-US" sz="6000" dirty="0">
              <a:blipFill dpi="0" rotWithShape="1">
                <a:blip r:embed="rId3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3411517" y="5854123"/>
            <a:ext cx="5833196" cy="45719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11885" y="1862089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1.</a:t>
            </a:r>
            <a:r>
              <a:rPr lang="zh-CN" altLang="en-US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项目介绍</a:t>
            </a:r>
            <a:endParaRPr lang="zh-CN" altLang="en-US" sz="3600" dirty="0">
              <a:solidFill>
                <a:srgbClr val="5092E0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2347" y="2761083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2.</a:t>
            </a:r>
            <a:r>
              <a:rPr lang="zh-CN" altLang="en-US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设计思路</a:t>
            </a:r>
            <a:endParaRPr lang="zh-CN" altLang="en-US" sz="3600" dirty="0">
              <a:solidFill>
                <a:srgbClr val="5092E0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8471" y="3695076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3.</a:t>
            </a:r>
            <a:r>
              <a:rPr lang="zh-CN" altLang="en-US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功能描述</a:t>
            </a:r>
            <a:endParaRPr lang="zh-CN" altLang="en-US" sz="3600" dirty="0">
              <a:solidFill>
                <a:srgbClr val="5092E0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8933" y="4594070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4.</a:t>
            </a:r>
            <a:r>
              <a:rPr lang="zh-CN" altLang="en-US" sz="3600" dirty="0">
                <a:latin typeface="迷你简丫丫" panose="02010604000101010101" pitchFamily="2" charset="-122"/>
                <a:ea typeface="迷你简丫丫" panose="02010604000101010101" pitchFamily="2" charset="-122"/>
              </a:rPr>
              <a:t>效果展示</a:t>
            </a:r>
            <a:endParaRPr lang="zh-CN" altLang="en-US" sz="3600" dirty="0">
              <a:solidFill>
                <a:srgbClr val="5092E0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562347" y="23977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6542672" y="33456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6542671" y="428814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6509258" y="51871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589285" y="2694253"/>
            <a:ext cx="1386140" cy="2272793"/>
            <a:chOff x="3186355" y="3415833"/>
            <a:chExt cx="1322199" cy="1739005"/>
          </a:xfrm>
        </p:grpSpPr>
        <p:sp>
          <p:nvSpPr>
            <p:cNvPr id="14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迷你简丫丫" panose="02010604000101010101" pitchFamily="2" charset="-122"/>
                <a:ea typeface="迷你简丫丫" panose="0201060400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幼圆" panose="02010509060101010101" pitchFamily="49" charset="-122"/>
                  <a:ea typeface="幼圆" panose="02010509060101010101" pitchFamily="49" charset="-122"/>
                </a:rPr>
                <a:t>目录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7" y="536403"/>
            <a:ext cx="3722758" cy="372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INTRODUCTION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23" name="文本框 25"/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5092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24" name="矩形 23"/>
          <p:cNvSpPr/>
          <p:nvPr/>
        </p:nvSpPr>
        <p:spPr>
          <a:xfrm>
            <a:off x="5602424" y="2589396"/>
            <a:ext cx="1573076" cy="369332"/>
          </a:xfrm>
          <a:prstGeom prst="rect">
            <a:avLst/>
          </a:prstGeom>
          <a:solidFill>
            <a:srgbClr val="5092E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1"/>
          <p:cNvSpPr/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5092E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/>
          <p:cNvSpPr/>
          <p:nvPr/>
        </p:nvSpPr>
        <p:spPr bwMode="auto">
          <a:xfrm>
            <a:off x="1338285" y="1941345"/>
            <a:ext cx="3935693" cy="31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在备忘录记录过论文截止时间，但是忘记交了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4316433" y="2175933"/>
            <a:ext cx="1546805" cy="2288118"/>
            <a:chOff x="3510498" y="1715525"/>
            <a:chExt cx="1161003" cy="1715296"/>
          </a:xfrm>
          <a:solidFill>
            <a:schemeClr val="accent4"/>
          </a:solidFill>
        </p:grpSpPr>
        <p:sp>
          <p:nvSpPr>
            <p:cNvPr id="25637" name="Freeform 167"/>
            <p:cNvSpPr>
              <a:spLocks noEditPoints="1"/>
            </p:cNvSpPr>
            <p:nvPr/>
          </p:nvSpPr>
          <p:spPr bwMode="auto">
            <a:xfrm>
              <a:off x="3510498" y="1715525"/>
              <a:ext cx="1161003" cy="1373905"/>
            </a:xfrm>
            <a:custGeom>
              <a:avLst/>
              <a:gdLst>
                <a:gd name="T0" fmla="*/ 2147483647 w 138"/>
                <a:gd name="T1" fmla="*/ 2147483647 h 181"/>
                <a:gd name="T2" fmla="*/ 2147483647 w 138"/>
                <a:gd name="T3" fmla="*/ 2147483647 h 181"/>
                <a:gd name="T4" fmla="*/ 2147483647 w 138"/>
                <a:gd name="T5" fmla="*/ 2147483647 h 181"/>
                <a:gd name="T6" fmla="*/ 2147483647 w 138"/>
                <a:gd name="T7" fmla="*/ 2147483647 h 181"/>
                <a:gd name="T8" fmla="*/ 2147483647 w 138"/>
                <a:gd name="T9" fmla="*/ 2147483647 h 181"/>
                <a:gd name="T10" fmla="*/ 2147483647 w 138"/>
                <a:gd name="T11" fmla="*/ 2147483647 h 181"/>
                <a:gd name="T12" fmla="*/ 2147483647 w 138"/>
                <a:gd name="T13" fmla="*/ 2147483647 h 181"/>
                <a:gd name="T14" fmla="*/ 2147483647 w 138"/>
                <a:gd name="T15" fmla="*/ 2147483647 h 181"/>
                <a:gd name="T16" fmla="*/ 2147483647 w 138"/>
                <a:gd name="T17" fmla="*/ 2147483647 h 181"/>
                <a:gd name="T18" fmla="*/ 2147483647 w 138"/>
                <a:gd name="T19" fmla="*/ 2147483647 h 181"/>
                <a:gd name="T20" fmla="*/ 2147483647 w 138"/>
                <a:gd name="T21" fmla="*/ 2147483647 h 181"/>
                <a:gd name="T22" fmla="*/ 2147483647 w 138"/>
                <a:gd name="T23" fmla="*/ 2147483647 h 181"/>
                <a:gd name="T24" fmla="*/ 2147483647 w 138"/>
                <a:gd name="T25" fmla="*/ 2147483647 h 181"/>
                <a:gd name="T26" fmla="*/ 2147483647 w 138"/>
                <a:gd name="T27" fmla="*/ 2147483647 h 181"/>
                <a:gd name="T28" fmla="*/ 2147483647 w 138"/>
                <a:gd name="T29" fmla="*/ 2147483647 h 181"/>
                <a:gd name="T30" fmla="*/ 2147483647 w 138"/>
                <a:gd name="T31" fmla="*/ 2147483647 h 181"/>
                <a:gd name="T32" fmla="*/ 2147483647 w 138"/>
                <a:gd name="T33" fmla="*/ 2147483647 h 181"/>
                <a:gd name="T34" fmla="*/ 2147483647 w 138"/>
                <a:gd name="T35" fmla="*/ 2147483647 h 181"/>
                <a:gd name="T36" fmla="*/ 2147483647 w 138"/>
                <a:gd name="T37" fmla="*/ 2147483647 h 181"/>
                <a:gd name="T38" fmla="*/ 2147483647 w 138"/>
                <a:gd name="T39" fmla="*/ 2147483647 h 181"/>
                <a:gd name="T40" fmla="*/ 2147483647 w 138"/>
                <a:gd name="T41" fmla="*/ 2147483647 h 181"/>
                <a:gd name="T42" fmla="*/ 2147483647 w 138"/>
                <a:gd name="T43" fmla="*/ 2147483647 h 181"/>
                <a:gd name="T44" fmla="*/ 2147483647 w 138"/>
                <a:gd name="T45" fmla="*/ 2147483647 h 181"/>
                <a:gd name="T46" fmla="*/ 2147483647 w 138"/>
                <a:gd name="T47" fmla="*/ 2147483647 h 181"/>
                <a:gd name="T48" fmla="*/ 2147483647 w 138"/>
                <a:gd name="T49" fmla="*/ 2147483647 h 1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8" h="181">
                  <a:moveTo>
                    <a:pt x="135" y="52"/>
                  </a:moveTo>
                  <a:cubicBezTo>
                    <a:pt x="130" y="0"/>
                    <a:pt x="60" y="26"/>
                    <a:pt x="33" y="43"/>
                  </a:cubicBezTo>
                  <a:cubicBezTo>
                    <a:pt x="32" y="41"/>
                    <a:pt x="30" y="40"/>
                    <a:pt x="28" y="41"/>
                  </a:cubicBezTo>
                  <a:cubicBezTo>
                    <a:pt x="11" y="48"/>
                    <a:pt x="0" y="68"/>
                    <a:pt x="11" y="85"/>
                  </a:cubicBezTo>
                  <a:cubicBezTo>
                    <a:pt x="19" y="97"/>
                    <a:pt x="33" y="99"/>
                    <a:pt x="44" y="92"/>
                  </a:cubicBezTo>
                  <a:cubicBezTo>
                    <a:pt x="45" y="94"/>
                    <a:pt x="49" y="94"/>
                    <a:pt x="50" y="91"/>
                  </a:cubicBezTo>
                  <a:cubicBezTo>
                    <a:pt x="50" y="90"/>
                    <a:pt x="51" y="88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2" y="83"/>
                  </a:cubicBezTo>
                  <a:cubicBezTo>
                    <a:pt x="57" y="68"/>
                    <a:pt x="66" y="53"/>
                    <a:pt x="84" y="56"/>
                  </a:cubicBezTo>
                  <a:cubicBezTo>
                    <a:pt x="108" y="60"/>
                    <a:pt x="97" y="93"/>
                    <a:pt x="90" y="105"/>
                  </a:cubicBezTo>
                  <a:cubicBezTo>
                    <a:pt x="79" y="123"/>
                    <a:pt x="63" y="140"/>
                    <a:pt x="65" y="160"/>
                  </a:cubicBezTo>
                  <a:cubicBezTo>
                    <a:pt x="58" y="158"/>
                    <a:pt x="55" y="169"/>
                    <a:pt x="62" y="172"/>
                  </a:cubicBezTo>
                  <a:cubicBezTo>
                    <a:pt x="85" y="181"/>
                    <a:pt x="96" y="175"/>
                    <a:pt x="100" y="151"/>
                  </a:cubicBezTo>
                  <a:cubicBezTo>
                    <a:pt x="107" y="116"/>
                    <a:pt x="138" y="90"/>
                    <a:pt x="135" y="52"/>
                  </a:cubicBezTo>
                  <a:close/>
                  <a:moveTo>
                    <a:pt x="95" y="128"/>
                  </a:moveTo>
                  <a:cubicBezTo>
                    <a:pt x="92" y="135"/>
                    <a:pt x="90" y="141"/>
                    <a:pt x="89" y="148"/>
                  </a:cubicBezTo>
                  <a:cubicBezTo>
                    <a:pt x="87" y="161"/>
                    <a:pt x="83" y="164"/>
                    <a:pt x="73" y="163"/>
                  </a:cubicBezTo>
                  <a:cubicBezTo>
                    <a:pt x="74" y="125"/>
                    <a:pt x="127" y="101"/>
                    <a:pt x="103" y="60"/>
                  </a:cubicBezTo>
                  <a:cubicBezTo>
                    <a:pt x="86" y="32"/>
                    <a:pt x="50" y="58"/>
                    <a:pt x="44" y="83"/>
                  </a:cubicBezTo>
                  <a:cubicBezTo>
                    <a:pt x="36" y="87"/>
                    <a:pt x="26" y="86"/>
                    <a:pt x="20" y="78"/>
                  </a:cubicBezTo>
                  <a:cubicBezTo>
                    <a:pt x="13" y="66"/>
                    <a:pt x="22" y="56"/>
                    <a:pt x="30" y="49"/>
                  </a:cubicBezTo>
                  <a:cubicBezTo>
                    <a:pt x="31" y="50"/>
                    <a:pt x="32" y="50"/>
                    <a:pt x="34" y="49"/>
                  </a:cubicBezTo>
                  <a:cubicBezTo>
                    <a:pt x="56" y="37"/>
                    <a:pt x="120" y="13"/>
                    <a:pt x="123" y="57"/>
                  </a:cubicBezTo>
                  <a:cubicBezTo>
                    <a:pt x="124" y="82"/>
                    <a:pt x="106" y="107"/>
                    <a:pt x="9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638" name="Freeform 168"/>
            <p:cNvSpPr>
              <a:spLocks noEditPoints="1"/>
            </p:cNvSpPr>
            <p:nvPr/>
          </p:nvSpPr>
          <p:spPr bwMode="auto">
            <a:xfrm>
              <a:off x="4026499" y="3081100"/>
              <a:ext cx="405430" cy="349721"/>
            </a:xfrm>
            <a:custGeom>
              <a:avLst/>
              <a:gdLst>
                <a:gd name="T0" fmla="*/ 2147483647 w 49"/>
                <a:gd name="T1" fmla="*/ 2147483647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2147483647 w 49"/>
                <a:gd name="T7" fmla="*/ 2147483647 h 46"/>
                <a:gd name="T8" fmla="*/ 2147483647 w 49"/>
                <a:gd name="T9" fmla="*/ 2147483647 h 46"/>
                <a:gd name="T10" fmla="*/ 2147483647 w 49"/>
                <a:gd name="T11" fmla="*/ 2147483647 h 46"/>
                <a:gd name="T12" fmla="*/ 2147483647 w 49"/>
                <a:gd name="T13" fmla="*/ 2147483647 h 46"/>
                <a:gd name="T14" fmla="*/ 2147483647 w 49"/>
                <a:gd name="T15" fmla="*/ 2147483647 h 46"/>
                <a:gd name="T16" fmla="*/ 2147483647 w 49"/>
                <a:gd name="T17" fmla="*/ 2147483647 h 46"/>
                <a:gd name="T18" fmla="*/ 2147483647 w 49"/>
                <a:gd name="T19" fmla="*/ 2147483647 h 46"/>
                <a:gd name="T20" fmla="*/ 2147483647 w 49"/>
                <a:gd name="T21" fmla="*/ 2147483647 h 46"/>
                <a:gd name="T22" fmla="*/ 2147483647 w 49"/>
                <a:gd name="T23" fmla="*/ 2147483647 h 46"/>
                <a:gd name="T24" fmla="*/ 2147483647 w 49"/>
                <a:gd name="T25" fmla="*/ 2147483647 h 46"/>
                <a:gd name="T26" fmla="*/ 2147483647 w 49"/>
                <a:gd name="T27" fmla="*/ 2147483647 h 46"/>
                <a:gd name="T28" fmla="*/ 2147483647 w 49"/>
                <a:gd name="T29" fmla="*/ 2147483647 h 46"/>
                <a:gd name="T30" fmla="*/ 2147483647 w 49"/>
                <a:gd name="T31" fmla="*/ 2147483647 h 46"/>
                <a:gd name="T32" fmla="*/ 2147483647 w 49"/>
                <a:gd name="T33" fmla="*/ 2147483647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41" y="3"/>
                  </a:moveTo>
                  <a:cubicBezTo>
                    <a:pt x="36" y="0"/>
                    <a:pt x="28" y="0"/>
                    <a:pt x="23" y="3"/>
                  </a:cubicBezTo>
                  <a:cubicBezTo>
                    <a:pt x="8" y="4"/>
                    <a:pt x="0" y="19"/>
                    <a:pt x="1" y="35"/>
                  </a:cubicBezTo>
                  <a:cubicBezTo>
                    <a:pt x="2" y="37"/>
                    <a:pt x="2" y="39"/>
                    <a:pt x="5" y="40"/>
                  </a:cubicBezTo>
                  <a:cubicBezTo>
                    <a:pt x="14" y="44"/>
                    <a:pt x="25" y="46"/>
                    <a:pt x="35" y="41"/>
                  </a:cubicBezTo>
                  <a:cubicBezTo>
                    <a:pt x="43" y="37"/>
                    <a:pt x="47" y="29"/>
                    <a:pt x="48" y="21"/>
                  </a:cubicBezTo>
                  <a:cubicBezTo>
                    <a:pt x="49" y="14"/>
                    <a:pt x="47" y="7"/>
                    <a:pt x="41" y="3"/>
                  </a:cubicBezTo>
                  <a:close/>
                  <a:moveTo>
                    <a:pt x="36" y="20"/>
                  </a:moveTo>
                  <a:cubicBezTo>
                    <a:pt x="35" y="24"/>
                    <a:pt x="33" y="28"/>
                    <a:pt x="29" y="30"/>
                  </a:cubicBezTo>
                  <a:cubicBezTo>
                    <a:pt x="24" y="32"/>
                    <a:pt x="18" y="32"/>
                    <a:pt x="13" y="30"/>
                  </a:cubicBezTo>
                  <a:cubicBezTo>
                    <a:pt x="13" y="26"/>
                    <a:pt x="13" y="21"/>
                    <a:pt x="16" y="17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3" y="15"/>
                    <a:pt x="26" y="13"/>
                    <a:pt x="30" y="13"/>
                  </a:cubicBezTo>
                  <a:cubicBezTo>
                    <a:pt x="32" y="12"/>
                    <a:pt x="33" y="12"/>
                    <a:pt x="34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6" y="17"/>
                    <a:pt x="36" y="19"/>
                    <a:pt x="3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2"/>
          <p:cNvGrpSpPr/>
          <p:nvPr/>
        </p:nvGrpSpPr>
        <p:grpSpPr bwMode="auto">
          <a:xfrm>
            <a:off x="6567874" y="2296584"/>
            <a:ext cx="848521" cy="2110317"/>
            <a:chOff x="4818930" y="1615605"/>
            <a:chExt cx="635784" cy="1582069"/>
          </a:xfrm>
          <a:solidFill>
            <a:schemeClr val="accent2"/>
          </a:solidFill>
        </p:grpSpPr>
        <p:sp>
          <p:nvSpPr>
            <p:cNvPr id="25635" name="Freeform 169"/>
            <p:cNvSpPr>
              <a:spLocks noEditPoints="1"/>
            </p:cNvSpPr>
            <p:nvPr/>
          </p:nvSpPr>
          <p:spPr bwMode="auto">
            <a:xfrm>
              <a:off x="4818930" y="1615605"/>
              <a:ext cx="635784" cy="1199042"/>
            </a:xfrm>
            <a:custGeom>
              <a:avLst/>
              <a:gdLst>
                <a:gd name="T0" fmla="*/ 2147483647 w 75"/>
                <a:gd name="T1" fmla="*/ 2147483647 h 158"/>
                <a:gd name="T2" fmla="*/ 2147483647 w 75"/>
                <a:gd name="T3" fmla="*/ 2147483647 h 158"/>
                <a:gd name="T4" fmla="*/ 2147483647 w 75"/>
                <a:gd name="T5" fmla="*/ 2147483647 h 158"/>
                <a:gd name="T6" fmla="*/ 2147483647 w 75"/>
                <a:gd name="T7" fmla="*/ 2147483647 h 158"/>
                <a:gd name="T8" fmla="*/ 2147483647 w 75"/>
                <a:gd name="T9" fmla="*/ 2147483647 h 158"/>
                <a:gd name="T10" fmla="*/ 2147483647 w 75"/>
                <a:gd name="T11" fmla="*/ 2147483647 h 158"/>
                <a:gd name="T12" fmla="*/ 2147483647 w 75"/>
                <a:gd name="T13" fmla="*/ 2147483647 h 158"/>
                <a:gd name="T14" fmla="*/ 2147483647 w 75"/>
                <a:gd name="T15" fmla="*/ 2147483647 h 158"/>
                <a:gd name="T16" fmla="*/ 2147483647 w 75"/>
                <a:gd name="T17" fmla="*/ 2147483647 h 158"/>
                <a:gd name="T18" fmla="*/ 2147483647 w 75"/>
                <a:gd name="T19" fmla="*/ 2147483647 h 158"/>
                <a:gd name="T20" fmla="*/ 2147483647 w 75"/>
                <a:gd name="T21" fmla="*/ 2147483647 h 158"/>
                <a:gd name="T22" fmla="*/ 2147483647 w 75"/>
                <a:gd name="T23" fmla="*/ 2147483647 h 158"/>
                <a:gd name="T24" fmla="*/ 2147483647 w 75"/>
                <a:gd name="T25" fmla="*/ 2147483647 h 158"/>
                <a:gd name="T26" fmla="*/ 2147483647 w 75"/>
                <a:gd name="T27" fmla="*/ 2147483647 h 158"/>
                <a:gd name="T28" fmla="*/ 2147483647 w 75"/>
                <a:gd name="T29" fmla="*/ 2147483647 h 1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5" h="158">
                  <a:moveTo>
                    <a:pt x="27" y="3"/>
                  </a:moveTo>
                  <a:cubicBezTo>
                    <a:pt x="0" y="4"/>
                    <a:pt x="0" y="40"/>
                    <a:pt x="3" y="59"/>
                  </a:cubicBezTo>
                  <a:cubicBezTo>
                    <a:pt x="5" y="79"/>
                    <a:pt x="10" y="99"/>
                    <a:pt x="16" y="118"/>
                  </a:cubicBezTo>
                  <a:cubicBezTo>
                    <a:pt x="17" y="120"/>
                    <a:pt x="21" y="132"/>
                    <a:pt x="25" y="142"/>
                  </a:cubicBezTo>
                  <a:cubicBezTo>
                    <a:pt x="24" y="145"/>
                    <a:pt x="24" y="147"/>
                    <a:pt x="24" y="150"/>
                  </a:cubicBezTo>
                  <a:cubicBezTo>
                    <a:pt x="24" y="152"/>
                    <a:pt x="25" y="154"/>
                    <a:pt x="27" y="155"/>
                  </a:cubicBezTo>
                  <a:cubicBezTo>
                    <a:pt x="27" y="156"/>
                    <a:pt x="28" y="158"/>
                    <a:pt x="30" y="157"/>
                  </a:cubicBezTo>
                  <a:cubicBezTo>
                    <a:pt x="32" y="156"/>
                    <a:pt x="34" y="154"/>
                    <a:pt x="34" y="152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40" y="128"/>
                    <a:pt x="75" y="0"/>
                    <a:pt x="27" y="3"/>
                  </a:cubicBezTo>
                  <a:close/>
                  <a:moveTo>
                    <a:pt x="15" y="38"/>
                  </a:moveTo>
                  <a:cubicBezTo>
                    <a:pt x="15" y="22"/>
                    <a:pt x="34" y="3"/>
                    <a:pt x="39" y="27"/>
                  </a:cubicBezTo>
                  <a:cubicBezTo>
                    <a:pt x="43" y="42"/>
                    <a:pt x="40" y="60"/>
                    <a:pt x="38" y="76"/>
                  </a:cubicBezTo>
                  <a:cubicBezTo>
                    <a:pt x="36" y="90"/>
                    <a:pt x="32" y="105"/>
                    <a:pt x="29" y="119"/>
                  </a:cubicBezTo>
                  <a:cubicBezTo>
                    <a:pt x="22" y="92"/>
                    <a:pt x="14" y="65"/>
                    <a:pt x="1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636" name="Freeform 170"/>
            <p:cNvSpPr>
              <a:spLocks noEditPoints="1"/>
            </p:cNvSpPr>
            <p:nvPr/>
          </p:nvSpPr>
          <p:spPr bwMode="auto">
            <a:xfrm>
              <a:off x="5021644" y="2931220"/>
              <a:ext cx="359355" cy="266454"/>
            </a:xfrm>
            <a:custGeom>
              <a:avLst/>
              <a:gdLst>
                <a:gd name="T0" fmla="*/ 2147483647 w 43"/>
                <a:gd name="T1" fmla="*/ 2147483647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6">
                  <a:moveTo>
                    <a:pt x="33" y="5"/>
                  </a:moveTo>
                  <a:cubicBezTo>
                    <a:pt x="29" y="2"/>
                    <a:pt x="24" y="0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6" y="4"/>
                    <a:pt x="2" y="7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0" y="20"/>
                    <a:pt x="0" y="25"/>
                    <a:pt x="4" y="30"/>
                  </a:cubicBezTo>
                  <a:cubicBezTo>
                    <a:pt x="8" y="36"/>
                    <a:pt x="17" y="36"/>
                    <a:pt x="23" y="36"/>
                  </a:cubicBezTo>
                  <a:cubicBezTo>
                    <a:pt x="28" y="36"/>
                    <a:pt x="33" y="35"/>
                    <a:pt x="37" y="31"/>
                  </a:cubicBezTo>
                  <a:cubicBezTo>
                    <a:pt x="43" y="23"/>
                    <a:pt x="40" y="11"/>
                    <a:pt x="33" y="5"/>
                  </a:cubicBezTo>
                  <a:close/>
                  <a:moveTo>
                    <a:pt x="28" y="23"/>
                  </a:moveTo>
                  <a:cubicBezTo>
                    <a:pt x="28" y="24"/>
                    <a:pt x="27" y="25"/>
                    <a:pt x="25" y="25"/>
                  </a:cubicBezTo>
                  <a:cubicBezTo>
                    <a:pt x="20" y="25"/>
                    <a:pt x="16" y="26"/>
                    <a:pt x="12" y="23"/>
                  </a:cubicBezTo>
                  <a:cubicBezTo>
                    <a:pt x="9" y="22"/>
                    <a:pt x="9" y="20"/>
                    <a:pt x="10" y="17"/>
                  </a:cubicBezTo>
                  <a:cubicBezTo>
                    <a:pt x="15" y="15"/>
                    <a:pt x="19" y="11"/>
                    <a:pt x="25" y="14"/>
                  </a:cubicBezTo>
                  <a:cubicBezTo>
                    <a:pt x="28" y="16"/>
                    <a:pt x="29" y="21"/>
                    <a:pt x="2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5081" y="1645284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4"/>
                </a:solidFill>
                <a:latin typeface="Cooper Std Black" pitchFamily="18" charset="0"/>
              </a:rPr>
              <a:t>1</a:t>
            </a:r>
            <a:endParaRPr lang="zh-CN" altLang="en-US" sz="4800" dirty="0">
              <a:solidFill>
                <a:schemeClr val="accent4"/>
              </a:solidFill>
              <a:latin typeface="Cooper Std Black" pitchFamily="18" charset="0"/>
            </a:endParaRPr>
          </a:p>
        </p:txBody>
      </p:sp>
      <p:sp>
        <p:nvSpPr>
          <p:cNvPr id="29" name="Rectangle 17"/>
          <p:cNvSpPr/>
          <p:nvPr/>
        </p:nvSpPr>
        <p:spPr bwMode="auto">
          <a:xfrm>
            <a:off x="1385352" y="3063635"/>
            <a:ext cx="2997937" cy="31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朋友生日就在明天，忘记准备礼物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081" y="270272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4"/>
                </a:solidFill>
                <a:latin typeface="Cooper Std Black" pitchFamily="18" charset="0"/>
              </a:rPr>
              <a:t>2</a:t>
            </a:r>
            <a:endParaRPr lang="zh-CN" altLang="en-US" sz="4800" dirty="0">
              <a:solidFill>
                <a:schemeClr val="accent4"/>
              </a:solidFill>
              <a:latin typeface="Cooper Std Black" pitchFamily="18" charset="0"/>
            </a:endParaRPr>
          </a:p>
        </p:txBody>
      </p:sp>
      <p:sp>
        <p:nvSpPr>
          <p:cNvPr id="33" name="Rectangle 17"/>
          <p:cNvSpPr/>
          <p:nvPr/>
        </p:nvSpPr>
        <p:spPr bwMode="auto">
          <a:xfrm>
            <a:off x="1258902" y="4090125"/>
            <a:ext cx="354330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备忘录事情太多，以前的创意想法找不到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5081" y="376016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4"/>
                </a:solidFill>
                <a:latin typeface="Cooper Std Black" pitchFamily="18" charset="0"/>
              </a:rPr>
              <a:t>3</a:t>
            </a:r>
            <a:endParaRPr lang="zh-CN" altLang="en-US" sz="4800" dirty="0">
              <a:solidFill>
                <a:schemeClr val="accent4"/>
              </a:solidFill>
              <a:latin typeface="Cooper Std Black" pitchFamily="18" charset="0"/>
            </a:endParaRPr>
          </a:p>
        </p:txBody>
      </p:sp>
      <p:sp>
        <p:nvSpPr>
          <p:cNvPr id="37" name="Rectangle 17"/>
          <p:cNvSpPr/>
          <p:nvPr/>
        </p:nvSpPr>
        <p:spPr>
          <a:xfrm>
            <a:off x="1508125" y="5080635"/>
            <a:ext cx="260985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事情太多太杂，没法好好分类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081" y="481760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4"/>
                </a:solidFill>
                <a:latin typeface="Cooper Std Black" pitchFamily="18" charset="0"/>
              </a:rPr>
              <a:t>4</a:t>
            </a:r>
            <a:endParaRPr lang="zh-CN" altLang="en-US" sz="4800" dirty="0">
              <a:solidFill>
                <a:schemeClr val="accent4"/>
              </a:solidFill>
              <a:latin typeface="Cooper Std Black" pitchFamily="18" charset="0"/>
            </a:endParaRPr>
          </a:p>
        </p:txBody>
      </p:sp>
      <p:sp>
        <p:nvSpPr>
          <p:cNvPr id="41" name="Rectangle 17"/>
          <p:cNvSpPr/>
          <p:nvPr/>
        </p:nvSpPr>
        <p:spPr>
          <a:xfrm>
            <a:off x="7720330" y="1942465"/>
            <a:ext cx="316992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它随时显示倒计时，跟逾期说拜拜！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98280" y="1645284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accent2"/>
                </a:solidFill>
              </a:rPr>
              <a:t>1</a:t>
            </a:r>
            <a:endParaRPr lang="zh-CN" altLang="en-US" sz="4800" dirty="0">
              <a:solidFill>
                <a:schemeClr val="accent2"/>
              </a:solidFill>
            </a:endParaRPr>
          </a:p>
        </p:txBody>
      </p:sp>
      <p:sp>
        <p:nvSpPr>
          <p:cNvPr id="45" name="Rectangle 17"/>
          <p:cNvSpPr/>
          <p:nvPr/>
        </p:nvSpPr>
        <p:spPr>
          <a:xfrm>
            <a:off x="7145020" y="2938145"/>
            <a:ext cx="391668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它总能在截止前提醒你，重要事件不会错过！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98280" y="270272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accent2"/>
                </a:solidFill>
              </a:rPr>
              <a:t>2</a:t>
            </a:r>
            <a:endParaRPr lang="zh-CN" altLang="en-US" sz="7995" dirty="0">
              <a:solidFill>
                <a:schemeClr val="accent2"/>
              </a:solidFill>
            </a:endParaRPr>
          </a:p>
        </p:txBody>
      </p:sp>
      <p:sp>
        <p:nvSpPr>
          <p:cNvPr id="49" name="Rectangle 17"/>
          <p:cNvSpPr/>
          <p:nvPr/>
        </p:nvSpPr>
        <p:spPr>
          <a:xfrm>
            <a:off x="7412990" y="4008755"/>
            <a:ext cx="353949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4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r>
              <a:rPr lang="zh-CN" altLang="en-US" sz="14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分级</a:t>
            </a:r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，想法点子一目了然！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98280" y="376016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accent2"/>
                </a:solidFill>
              </a:rPr>
              <a:t>3</a:t>
            </a:r>
            <a:endParaRPr lang="zh-CN" altLang="en-US" sz="4800" dirty="0">
              <a:solidFill>
                <a:schemeClr val="accent2"/>
              </a:solidFill>
            </a:endParaRPr>
          </a:p>
        </p:txBody>
      </p:sp>
      <p:sp>
        <p:nvSpPr>
          <p:cNvPr id="53" name="Rectangle 17"/>
          <p:cNvSpPr/>
          <p:nvPr/>
        </p:nvSpPr>
        <p:spPr>
          <a:xfrm>
            <a:off x="7331710" y="5080635"/>
            <a:ext cx="3543300" cy="316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它为你的事情轻松分类，告别一团乱麻！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98280" y="4817605"/>
            <a:ext cx="575886" cy="83067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ooper Std Black" pitchFamily="18" charset="0"/>
              </a:defRPr>
            </a:lvl1pPr>
          </a:lstStyle>
          <a:p>
            <a:pPr>
              <a:defRPr/>
            </a:pPr>
            <a:r>
              <a:rPr lang="en-US" altLang="zh-CN" sz="4800" dirty="0">
                <a:solidFill>
                  <a:schemeClr val="accent2"/>
                </a:solidFill>
              </a:rPr>
              <a:t>4</a:t>
            </a:r>
            <a:endParaRPr lang="zh-CN" altLang="en-US" sz="4800" dirty="0">
              <a:solidFill>
                <a:schemeClr val="accent2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51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实际问题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56" name="组合 55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4" grpId="0"/>
      <p:bldP spid="38" grpId="0"/>
      <p:bldP spid="42" grpId="0"/>
      <p:bldP spid="46" grpId="0"/>
      <p:bldP spid="50" grpId="0"/>
      <p:bldP spid="54" grpId="0"/>
      <p:bldP spid="47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A_椭圆 31"/>
          <p:cNvSpPr/>
          <p:nvPr>
            <p:custDataLst>
              <p:tags r:id="rId1"/>
            </p:custDataLst>
          </p:nvPr>
        </p:nvSpPr>
        <p:spPr>
          <a:xfrm>
            <a:off x="1215467" y="3913852"/>
            <a:ext cx="9370237" cy="17826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PA_文本框 226"/>
          <p:cNvSpPr txBox="1"/>
          <p:nvPr>
            <p:custDataLst>
              <p:tags r:id="rId2"/>
            </p:custDataLst>
          </p:nvPr>
        </p:nvSpPr>
        <p:spPr>
          <a:xfrm>
            <a:off x="1446559" y="4274608"/>
            <a:ext cx="9370237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记录工作、学习、娱乐、生活中的小事件</a:t>
            </a:r>
            <a:endParaRPr lang="en-US" altLang="zh-CN" sz="2665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  <a:p>
            <a:r>
              <a:rPr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包括工作任务，学习计划，节日，生日等，及一些创意想法</a:t>
            </a:r>
          </a:p>
        </p:txBody>
      </p:sp>
      <p:cxnSp>
        <p:nvCxnSpPr>
          <p:cNvPr id="220" name="直接连接符 219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222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应用场景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24" name="组合 223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5" name="椭圆 224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78" y="2224215"/>
            <a:ext cx="1354913" cy="1354913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80" y="2224214"/>
            <a:ext cx="1354913" cy="1354913"/>
          </a:xfrm>
          <a:prstGeom prst="rect">
            <a:avLst/>
          </a:prstGeom>
        </p:spPr>
      </p:pic>
      <p:pic>
        <p:nvPicPr>
          <p:cNvPr id="218" name="图片 2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62" y="2206498"/>
            <a:ext cx="1354913" cy="1354913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7" y="2224215"/>
            <a:ext cx="1354913" cy="1354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27" grpId="0"/>
      <p:bldP spid="221" grpId="0" animBg="1"/>
      <p:bldP spid="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enying0907 3"/>
          <p:cNvGrpSpPr/>
          <p:nvPr/>
        </p:nvGrpSpPr>
        <p:grpSpPr>
          <a:xfrm>
            <a:off x="6574744" y="3994023"/>
            <a:ext cx="1734699" cy="1296724"/>
            <a:chOff x="6574892" y="3994023"/>
            <a:chExt cx="1735234" cy="1296724"/>
          </a:xfrm>
          <a:solidFill>
            <a:srgbClr val="005188"/>
          </a:solidFill>
        </p:grpSpPr>
        <p:sp>
          <p:nvSpPr>
            <p:cNvPr id="5" name="椭圆 31"/>
            <p:cNvSpPr/>
            <p:nvPr/>
          </p:nvSpPr>
          <p:spPr>
            <a:xfrm rot="16200000">
              <a:off x="6794147" y="3774768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grpSp>
          <p:nvGrpSpPr>
            <p:cNvPr id="6" name="chenying0907 5"/>
            <p:cNvGrpSpPr/>
            <p:nvPr/>
          </p:nvGrpSpPr>
          <p:grpSpPr>
            <a:xfrm>
              <a:off x="7164286" y="4286651"/>
              <a:ext cx="674484" cy="711466"/>
              <a:chOff x="4197350" y="2182813"/>
              <a:chExt cx="608013" cy="641350"/>
            </a:xfrm>
            <a:grpFill/>
          </p:grpSpPr>
          <p:sp>
            <p:nvSpPr>
              <p:cNvPr id="7" name="chenying0907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" name="chenying0907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" name="chenying0907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" name="chenying0907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" name="chenying0907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" name="chenying0907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" name="chenying0907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4" name="chenying0907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5" name="chenying0907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6" name="chenying0907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7" name="chenying0907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8" name="chenying0907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9" name="chenying0907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0" name="chenying0907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1" name="chenying0907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2" name="chenying0907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3" name="chenying0907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4" name="chenying0907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5" name="chenying0907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6" name="chenying0907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7" name="chenying0907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8" name="chenying0907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29" name="chenying0907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0" name="chenying0907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1" name="chenying0907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2" name="chenying0907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3" name="chenying0907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4" name="chenying0907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5" name="chenying0907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6" name="chenying0907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7" name="chenying0907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8" name="chenying0907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39" name="chenying0907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0" name="chenying0907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1" name="chenying0907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2" name="chenying0907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3" name="chenying0907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4" name="chenying0907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5" name="chenying0907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6" name="chenying0907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7" name="chenying0907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8" name="chenying0907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49" name="chenying0907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0" name="chenying0907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1" name="chenying0907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2" name="chenying0907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</p:grpSp>
      </p:grpSp>
      <p:grpSp>
        <p:nvGrpSpPr>
          <p:cNvPr id="53" name="chenying0907 52"/>
          <p:cNvGrpSpPr/>
          <p:nvPr/>
        </p:nvGrpSpPr>
        <p:grpSpPr>
          <a:xfrm>
            <a:off x="3434921" y="2243349"/>
            <a:ext cx="1734699" cy="1296724"/>
            <a:chOff x="3434100" y="2243349"/>
            <a:chExt cx="1735234" cy="1296724"/>
          </a:xfrm>
        </p:grpSpPr>
        <p:sp>
          <p:nvSpPr>
            <p:cNvPr id="54" name="椭圆 31"/>
            <p:cNvSpPr/>
            <p:nvPr/>
          </p:nvSpPr>
          <p:spPr>
            <a:xfrm rot="16200000">
              <a:off x="3653355" y="2024094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grpSp>
          <p:nvGrpSpPr>
            <p:cNvPr id="55" name="chenying0907 54"/>
            <p:cNvGrpSpPr/>
            <p:nvPr/>
          </p:nvGrpSpPr>
          <p:grpSpPr>
            <a:xfrm>
              <a:off x="3903143" y="2474516"/>
              <a:ext cx="723795" cy="739644"/>
              <a:chOff x="5268913" y="4124325"/>
              <a:chExt cx="652463" cy="666751"/>
            </a:xfrm>
            <a:solidFill>
              <a:schemeClr val="bg1"/>
            </a:solidFill>
          </p:grpSpPr>
          <p:sp>
            <p:nvSpPr>
              <p:cNvPr id="56" name="chenying0907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7" name="chenying0907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8" name="chenying0907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59" name="chenying0907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0" name="chenying0907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1" name="chenying0907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2" name="chenying0907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3" name="chenying0907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4" name="chenying0907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5" name="chenying0907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6" name="chenying0907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7" name="chenying0907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8" name="chenying0907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69" name="chenying0907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0" name="chenying0907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1" name="chenying0907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2" name="chenying0907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3" name="chenying0907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4" name="chenying0907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75" name="chenying0907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</p:grpSp>
      </p:grpSp>
      <p:grpSp>
        <p:nvGrpSpPr>
          <p:cNvPr id="76" name="chenying0907 75"/>
          <p:cNvGrpSpPr/>
          <p:nvPr/>
        </p:nvGrpSpPr>
        <p:grpSpPr>
          <a:xfrm>
            <a:off x="5013903" y="2947061"/>
            <a:ext cx="1734699" cy="1296724"/>
            <a:chOff x="5013570" y="2947060"/>
            <a:chExt cx="1735234" cy="1296724"/>
          </a:xfrm>
          <a:solidFill>
            <a:srgbClr val="005188"/>
          </a:solidFill>
        </p:grpSpPr>
        <p:sp>
          <p:nvSpPr>
            <p:cNvPr id="77" name="椭圆 31"/>
            <p:cNvSpPr/>
            <p:nvPr/>
          </p:nvSpPr>
          <p:spPr>
            <a:xfrm rot="16200000">
              <a:off x="5232825" y="2727805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grpSp>
          <p:nvGrpSpPr>
            <p:cNvPr id="78" name="chenying0907 77"/>
            <p:cNvGrpSpPr/>
            <p:nvPr/>
          </p:nvGrpSpPr>
          <p:grpSpPr>
            <a:xfrm>
              <a:off x="5546007" y="3164088"/>
              <a:ext cx="743167" cy="751971"/>
              <a:chOff x="4194175" y="1193800"/>
              <a:chExt cx="669926" cy="677863"/>
            </a:xfrm>
            <a:grpFill/>
          </p:grpSpPr>
          <p:sp>
            <p:nvSpPr>
              <p:cNvPr id="79" name="chenying0907 867"/>
              <p:cNvSpPr/>
              <p:nvPr/>
            </p:nvSpPr>
            <p:spPr bwMode="auto">
              <a:xfrm>
                <a:off x="4217988" y="1674813"/>
                <a:ext cx="52388" cy="115888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88" y="1"/>
                  </a:cxn>
                  <a:cxn ang="0">
                    <a:pos x="84" y="3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3" y="14"/>
                  </a:cxn>
                  <a:cxn ang="0">
                    <a:pos x="69" y="22"/>
                  </a:cxn>
                  <a:cxn ang="0">
                    <a:pos x="69" y="22"/>
                  </a:cxn>
                  <a:cxn ang="0">
                    <a:pos x="62" y="37"/>
                  </a:cxn>
                  <a:cxn ang="0">
                    <a:pos x="55" y="53"/>
                  </a:cxn>
                  <a:cxn ang="0">
                    <a:pos x="44" y="83"/>
                  </a:cxn>
                  <a:cxn ang="0">
                    <a:pos x="44" y="83"/>
                  </a:cxn>
                  <a:cxn ang="0">
                    <a:pos x="31" y="118"/>
                  </a:cxn>
                  <a:cxn ang="0">
                    <a:pos x="18" y="153"/>
                  </a:cxn>
                  <a:cxn ang="0">
                    <a:pos x="18" y="153"/>
                  </a:cxn>
                  <a:cxn ang="0">
                    <a:pos x="7" y="183"/>
                  </a:cxn>
                  <a:cxn ang="0">
                    <a:pos x="3" y="197"/>
                  </a:cxn>
                  <a:cxn ang="0">
                    <a:pos x="0" y="214"/>
                  </a:cxn>
                  <a:cxn ang="0">
                    <a:pos x="0" y="214"/>
                  </a:cxn>
                  <a:cxn ang="0">
                    <a:pos x="0" y="216"/>
                  </a:cxn>
                  <a:cxn ang="0">
                    <a:pos x="1" y="217"/>
                  </a:cxn>
                  <a:cxn ang="0">
                    <a:pos x="2" y="218"/>
                  </a:cxn>
                  <a:cxn ang="0">
                    <a:pos x="4" y="218"/>
                  </a:cxn>
                  <a:cxn ang="0">
                    <a:pos x="7" y="217"/>
                  </a:cxn>
                  <a:cxn ang="0">
                    <a:pos x="9" y="216"/>
                  </a:cxn>
                  <a:cxn ang="0">
                    <a:pos x="9" y="214"/>
                  </a:cxn>
                  <a:cxn ang="0">
                    <a:pos x="9" y="214"/>
                  </a:cxn>
                  <a:cxn ang="0">
                    <a:pos x="11" y="201"/>
                  </a:cxn>
                  <a:cxn ang="0">
                    <a:pos x="14" y="189"/>
                  </a:cxn>
                  <a:cxn ang="0">
                    <a:pos x="18" y="177"/>
                  </a:cxn>
                  <a:cxn ang="0">
                    <a:pos x="22" y="164"/>
                  </a:cxn>
                  <a:cxn ang="0">
                    <a:pos x="33" y="140"/>
                  </a:cxn>
                  <a:cxn ang="0">
                    <a:pos x="42" y="117"/>
                  </a:cxn>
                  <a:cxn ang="0">
                    <a:pos x="42" y="117"/>
                  </a:cxn>
                  <a:cxn ang="0">
                    <a:pos x="52" y="89"/>
                  </a:cxn>
                  <a:cxn ang="0">
                    <a:pos x="63" y="62"/>
                  </a:cxn>
                  <a:cxn ang="0">
                    <a:pos x="63" y="62"/>
                  </a:cxn>
                  <a:cxn ang="0">
                    <a:pos x="68" y="47"/>
                  </a:cxn>
                  <a:cxn ang="0">
                    <a:pos x="74" y="31"/>
                  </a:cxn>
                  <a:cxn ang="0">
                    <a:pos x="78" y="24"/>
                  </a:cxn>
                  <a:cxn ang="0">
                    <a:pos x="82" y="16"/>
                  </a:cxn>
                  <a:cxn ang="0">
                    <a:pos x="88" y="12"/>
                  </a:cxn>
                  <a:cxn ang="0">
                    <a:pos x="92" y="10"/>
                  </a:cxn>
                  <a:cxn ang="0">
                    <a:pos x="96" y="9"/>
                  </a:cxn>
                  <a:cxn ang="0">
                    <a:pos x="96" y="9"/>
                  </a:cxn>
                  <a:cxn ang="0">
                    <a:pos x="98" y="9"/>
                  </a:cxn>
                  <a:cxn ang="0">
                    <a:pos x="99" y="7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7" y="1"/>
                  </a:cxn>
                  <a:cxn ang="0">
                    <a:pos x="96" y="1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99" h="218">
                    <a:moveTo>
                      <a:pt x="94" y="0"/>
                    </a:moveTo>
                    <a:lnTo>
                      <a:pt x="94" y="0"/>
                    </a:lnTo>
                    <a:lnTo>
                      <a:pt x="88" y="1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8" y="7"/>
                    </a:lnTo>
                    <a:lnTo>
                      <a:pt x="73" y="1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2" y="37"/>
                    </a:lnTo>
                    <a:lnTo>
                      <a:pt x="55" y="53"/>
                    </a:lnTo>
                    <a:lnTo>
                      <a:pt x="44" y="83"/>
                    </a:lnTo>
                    <a:lnTo>
                      <a:pt x="44" y="83"/>
                    </a:lnTo>
                    <a:lnTo>
                      <a:pt x="31" y="118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7" y="183"/>
                    </a:lnTo>
                    <a:lnTo>
                      <a:pt x="3" y="197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6"/>
                    </a:lnTo>
                    <a:lnTo>
                      <a:pt x="1" y="217"/>
                    </a:lnTo>
                    <a:lnTo>
                      <a:pt x="2" y="218"/>
                    </a:lnTo>
                    <a:lnTo>
                      <a:pt x="4" y="218"/>
                    </a:lnTo>
                    <a:lnTo>
                      <a:pt x="7" y="217"/>
                    </a:lnTo>
                    <a:lnTo>
                      <a:pt x="9" y="216"/>
                    </a:lnTo>
                    <a:lnTo>
                      <a:pt x="9" y="214"/>
                    </a:lnTo>
                    <a:lnTo>
                      <a:pt x="9" y="214"/>
                    </a:lnTo>
                    <a:lnTo>
                      <a:pt x="11" y="201"/>
                    </a:lnTo>
                    <a:lnTo>
                      <a:pt x="14" y="189"/>
                    </a:lnTo>
                    <a:lnTo>
                      <a:pt x="18" y="177"/>
                    </a:lnTo>
                    <a:lnTo>
                      <a:pt x="22" y="164"/>
                    </a:lnTo>
                    <a:lnTo>
                      <a:pt x="33" y="140"/>
                    </a:lnTo>
                    <a:lnTo>
                      <a:pt x="42" y="117"/>
                    </a:lnTo>
                    <a:lnTo>
                      <a:pt x="42" y="117"/>
                    </a:lnTo>
                    <a:lnTo>
                      <a:pt x="52" y="89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8" y="47"/>
                    </a:lnTo>
                    <a:lnTo>
                      <a:pt x="74" y="31"/>
                    </a:lnTo>
                    <a:lnTo>
                      <a:pt x="78" y="24"/>
                    </a:lnTo>
                    <a:lnTo>
                      <a:pt x="82" y="16"/>
                    </a:lnTo>
                    <a:lnTo>
                      <a:pt x="88" y="12"/>
                    </a:lnTo>
                    <a:lnTo>
                      <a:pt x="92" y="10"/>
                    </a:lnTo>
                    <a:lnTo>
                      <a:pt x="96" y="9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99" y="7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0" name="chenying0907 868"/>
              <p:cNvSpPr/>
              <p:nvPr/>
            </p:nvSpPr>
            <p:spPr bwMode="auto">
              <a:xfrm>
                <a:off x="4229100" y="1665288"/>
                <a:ext cx="90488" cy="158750"/>
              </a:xfrm>
              <a:custGeom>
                <a:avLst/>
                <a:gdLst/>
                <a:ahLst/>
                <a:cxnLst>
                  <a:cxn ang="0">
                    <a:pos x="162" y="3"/>
                  </a:cxn>
                  <a:cxn ang="0">
                    <a:pos x="162" y="3"/>
                  </a:cxn>
                  <a:cxn ang="0">
                    <a:pos x="157" y="13"/>
                  </a:cxn>
                  <a:cxn ang="0">
                    <a:pos x="152" y="21"/>
                  </a:cxn>
                  <a:cxn ang="0">
                    <a:pos x="146" y="28"/>
                  </a:cxn>
                  <a:cxn ang="0">
                    <a:pos x="139" y="34"/>
                  </a:cxn>
                  <a:cxn ang="0">
                    <a:pos x="139" y="34"/>
                  </a:cxn>
                  <a:cxn ang="0">
                    <a:pos x="135" y="41"/>
                  </a:cxn>
                  <a:cxn ang="0">
                    <a:pos x="131" y="49"/>
                  </a:cxn>
                  <a:cxn ang="0">
                    <a:pos x="122" y="63"/>
                  </a:cxn>
                  <a:cxn ang="0">
                    <a:pos x="122" y="63"/>
                  </a:cxn>
                  <a:cxn ang="0">
                    <a:pos x="81" y="134"/>
                  </a:cxn>
                  <a:cxn ang="0">
                    <a:pos x="81" y="134"/>
                  </a:cxn>
                  <a:cxn ang="0">
                    <a:pos x="59" y="172"/>
                  </a:cxn>
                  <a:cxn ang="0">
                    <a:pos x="39" y="212"/>
                  </a:cxn>
                  <a:cxn ang="0">
                    <a:pos x="20" y="251"/>
                  </a:cxn>
                  <a:cxn ang="0">
                    <a:pos x="1" y="292"/>
                  </a:cxn>
                  <a:cxn ang="0">
                    <a:pos x="1" y="292"/>
                  </a:cxn>
                  <a:cxn ang="0">
                    <a:pos x="0" y="294"/>
                  </a:cxn>
                  <a:cxn ang="0">
                    <a:pos x="0" y="296"/>
                  </a:cxn>
                  <a:cxn ang="0">
                    <a:pos x="3" y="299"/>
                  </a:cxn>
                  <a:cxn ang="0">
                    <a:pos x="5" y="299"/>
                  </a:cxn>
                  <a:cxn ang="0">
                    <a:pos x="7" y="299"/>
                  </a:cxn>
                  <a:cxn ang="0">
                    <a:pos x="8" y="298"/>
                  </a:cxn>
                  <a:cxn ang="0">
                    <a:pos x="9" y="297"/>
                  </a:cxn>
                  <a:cxn ang="0">
                    <a:pos x="9" y="297"/>
                  </a:cxn>
                  <a:cxn ang="0">
                    <a:pos x="28" y="257"/>
                  </a:cxn>
                  <a:cxn ang="0">
                    <a:pos x="47" y="216"/>
                  </a:cxn>
                  <a:cxn ang="0">
                    <a:pos x="68" y="177"/>
                  </a:cxn>
                  <a:cxn ang="0">
                    <a:pos x="89" y="138"/>
                  </a:cxn>
                  <a:cxn ang="0">
                    <a:pos x="89" y="138"/>
                  </a:cxn>
                  <a:cxn ang="0">
                    <a:pos x="131" y="69"/>
                  </a:cxn>
                  <a:cxn ang="0">
                    <a:pos x="131" y="69"/>
                  </a:cxn>
                  <a:cxn ang="0">
                    <a:pos x="141" y="53"/>
                  </a:cxn>
                  <a:cxn ang="0">
                    <a:pos x="152" y="38"/>
                  </a:cxn>
                  <a:cxn ang="0">
                    <a:pos x="163" y="23"/>
                  </a:cxn>
                  <a:cxn ang="0">
                    <a:pos x="167" y="15"/>
                  </a:cxn>
                  <a:cxn ang="0">
                    <a:pos x="171" y="7"/>
                  </a:cxn>
                  <a:cxn ang="0">
                    <a:pos x="171" y="7"/>
                  </a:cxn>
                  <a:cxn ang="0">
                    <a:pos x="171" y="5"/>
                  </a:cxn>
                  <a:cxn ang="0">
                    <a:pos x="171" y="2"/>
                  </a:cxn>
                  <a:cxn ang="0">
                    <a:pos x="170" y="1"/>
                  </a:cxn>
                  <a:cxn ang="0">
                    <a:pos x="168" y="0"/>
                  </a:cxn>
                  <a:cxn ang="0">
                    <a:pos x="165" y="1"/>
                  </a:cxn>
                  <a:cxn ang="0">
                    <a:pos x="163" y="2"/>
                  </a:cxn>
                  <a:cxn ang="0">
                    <a:pos x="162" y="3"/>
                  </a:cxn>
                  <a:cxn ang="0">
                    <a:pos x="162" y="3"/>
                  </a:cxn>
                </a:cxnLst>
                <a:rect l="0" t="0" r="r" b="b"/>
                <a:pathLst>
                  <a:path w="171" h="299">
                    <a:moveTo>
                      <a:pt x="162" y="3"/>
                    </a:moveTo>
                    <a:lnTo>
                      <a:pt x="162" y="3"/>
                    </a:lnTo>
                    <a:lnTo>
                      <a:pt x="157" y="13"/>
                    </a:lnTo>
                    <a:lnTo>
                      <a:pt x="152" y="21"/>
                    </a:lnTo>
                    <a:lnTo>
                      <a:pt x="146" y="28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5" y="41"/>
                    </a:lnTo>
                    <a:lnTo>
                      <a:pt x="131" y="49"/>
                    </a:lnTo>
                    <a:lnTo>
                      <a:pt x="122" y="63"/>
                    </a:lnTo>
                    <a:lnTo>
                      <a:pt x="122" y="63"/>
                    </a:lnTo>
                    <a:lnTo>
                      <a:pt x="81" y="134"/>
                    </a:lnTo>
                    <a:lnTo>
                      <a:pt x="81" y="134"/>
                    </a:lnTo>
                    <a:lnTo>
                      <a:pt x="59" y="172"/>
                    </a:lnTo>
                    <a:lnTo>
                      <a:pt x="39" y="212"/>
                    </a:lnTo>
                    <a:lnTo>
                      <a:pt x="20" y="251"/>
                    </a:lnTo>
                    <a:lnTo>
                      <a:pt x="1" y="292"/>
                    </a:lnTo>
                    <a:lnTo>
                      <a:pt x="1" y="292"/>
                    </a:lnTo>
                    <a:lnTo>
                      <a:pt x="0" y="294"/>
                    </a:lnTo>
                    <a:lnTo>
                      <a:pt x="0" y="296"/>
                    </a:lnTo>
                    <a:lnTo>
                      <a:pt x="3" y="299"/>
                    </a:lnTo>
                    <a:lnTo>
                      <a:pt x="5" y="299"/>
                    </a:lnTo>
                    <a:lnTo>
                      <a:pt x="7" y="299"/>
                    </a:lnTo>
                    <a:lnTo>
                      <a:pt x="8" y="298"/>
                    </a:lnTo>
                    <a:lnTo>
                      <a:pt x="9" y="297"/>
                    </a:lnTo>
                    <a:lnTo>
                      <a:pt x="9" y="297"/>
                    </a:lnTo>
                    <a:lnTo>
                      <a:pt x="28" y="257"/>
                    </a:lnTo>
                    <a:lnTo>
                      <a:pt x="47" y="216"/>
                    </a:lnTo>
                    <a:lnTo>
                      <a:pt x="68" y="177"/>
                    </a:lnTo>
                    <a:lnTo>
                      <a:pt x="89" y="138"/>
                    </a:lnTo>
                    <a:lnTo>
                      <a:pt x="89" y="138"/>
                    </a:lnTo>
                    <a:lnTo>
                      <a:pt x="131" y="69"/>
                    </a:lnTo>
                    <a:lnTo>
                      <a:pt x="131" y="69"/>
                    </a:lnTo>
                    <a:lnTo>
                      <a:pt x="141" y="53"/>
                    </a:lnTo>
                    <a:lnTo>
                      <a:pt x="152" y="38"/>
                    </a:lnTo>
                    <a:lnTo>
                      <a:pt x="163" y="23"/>
                    </a:lnTo>
                    <a:lnTo>
                      <a:pt x="167" y="15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5" y="1"/>
                    </a:lnTo>
                    <a:lnTo>
                      <a:pt x="163" y="2"/>
                    </a:lnTo>
                    <a:lnTo>
                      <a:pt x="162" y="3"/>
                    </a:lnTo>
                    <a:lnTo>
                      <a:pt x="16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1" name="chenying0907 869"/>
              <p:cNvSpPr/>
              <p:nvPr/>
            </p:nvSpPr>
            <p:spPr bwMode="auto">
              <a:xfrm>
                <a:off x="4262438" y="1685925"/>
                <a:ext cx="85725" cy="147638"/>
              </a:xfrm>
              <a:custGeom>
                <a:avLst/>
                <a:gdLst/>
                <a:ahLst/>
                <a:cxnLst>
                  <a:cxn ang="0">
                    <a:pos x="152" y="2"/>
                  </a:cxn>
                  <a:cxn ang="0">
                    <a:pos x="152" y="2"/>
                  </a:cxn>
                  <a:cxn ang="0">
                    <a:pos x="133" y="39"/>
                  </a:cxn>
                  <a:cxn ang="0">
                    <a:pos x="112" y="76"/>
                  </a:cxn>
                  <a:cxn ang="0">
                    <a:pos x="92" y="113"/>
                  </a:cxn>
                  <a:cxn ang="0">
                    <a:pos x="74" y="150"/>
                  </a:cxn>
                  <a:cxn ang="0">
                    <a:pos x="74" y="150"/>
                  </a:cxn>
                  <a:cxn ang="0">
                    <a:pos x="69" y="160"/>
                  </a:cxn>
                  <a:cxn ang="0">
                    <a:pos x="64" y="167"/>
                  </a:cxn>
                  <a:cxn ang="0">
                    <a:pos x="53" y="183"/>
                  </a:cxn>
                  <a:cxn ang="0">
                    <a:pos x="42" y="198"/>
                  </a:cxn>
                  <a:cxn ang="0">
                    <a:pos x="30" y="213"/>
                  </a:cxn>
                  <a:cxn ang="0">
                    <a:pos x="30" y="213"/>
                  </a:cxn>
                  <a:cxn ang="0">
                    <a:pos x="21" y="228"/>
                  </a:cxn>
                  <a:cxn ang="0">
                    <a:pos x="14" y="242"/>
                  </a:cxn>
                  <a:cxn ang="0">
                    <a:pos x="7" y="258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0" y="276"/>
                  </a:cxn>
                  <a:cxn ang="0">
                    <a:pos x="1" y="277"/>
                  </a:cxn>
                  <a:cxn ang="0">
                    <a:pos x="3" y="278"/>
                  </a:cxn>
                  <a:cxn ang="0">
                    <a:pos x="5" y="278"/>
                  </a:cxn>
                  <a:cxn ang="0">
                    <a:pos x="7" y="278"/>
                  </a:cxn>
                  <a:cxn ang="0">
                    <a:pos x="9" y="277"/>
                  </a:cxn>
                  <a:cxn ang="0">
                    <a:pos x="10" y="275"/>
                  </a:cxn>
                  <a:cxn ang="0">
                    <a:pos x="10" y="275"/>
                  </a:cxn>
                  <a:cxn ang="0">
                    <a:pos x="16" y="259"/>
                  </a:cxn>
                  <a:cxn ang="0">
                    <a:pos x="24" y="243"/>
                  </a:cxn>
                  <a:cxn ang="0">
                    <a:pos x="32" y="229"/>
                  </a:cxn>
                  <a:cxn ang="0">
                    <a:pos x="43" y="214"/>
                  </a:cxn>
                  <a:cxn ang="0">
                    <a:pos x="62" y="186"/>
                  </a:cxn>
                  <a:cxn ang="0">
                    <a:pos x="73" y="171"/>
                  </a:cxn>
                  <a:cxn ang="0">
                    <a:pos x="81" y="156"/>
                  </a:cxn>
                  <a:cxn ang="0">
                    <a:pos x="81" y="156"/>
                  </a:cxn>
                  <a:cxn ang="0">
                    <a:pos x="121" y="81"/>
                  </a:cxn>
                  <a:cxn ang="0">
                    <a:pos x="141" y="44"/>
                  </a:cxn>
                  <a:cxn ang="0">
                    <a:pos x="160" y="7"/>
                  </a:cxn>
                  <a:cxn ang="0">
                    <a:pos x="160" y="7"/>
                  </a:cxn>
                  <a:cxn ang="0">
                    <a:pos x="162" y="5"/>
                  </a:cxn>
                  <a:cxn ang="0">
                    <a:pos x="160" y="3"/>
                  </a:cxn>
                  <a:cxn ang="0">
                    <a:pos x="159" y="1"/>
                  </a:cxn>
                  <a:cxn ang="0">
                    <a:pos x="158" y="0"/>
                  </a:cxn>
                  <a:cxn ang="0">
                    <a:pos x="156" y="0"/>
                  </a:cxn>
                  <a:cxn ang="0">
                    <a:pos x="155" y="0"/>
                  </a:cxn>
                  <a:cxn ang="0">
                    <a:pos x="153" y="0"/>
                  </a:cxn>
                  <a:cxn ang="0">
                    <a:pos x="152" y="2"/>
                  </a:cxn>
                  <a:cxn ang="0">
                    <a:pos x="152" y="2"/>
                  </a:cxn>
                </a:cxnLst>
                <a:rect l="0" t="0" r="r" b="b"/>
                <a:pathLst>
                  <a:path w="162" h="278">
                    <a:moveTo>
                      <a:pt x="152" y="2"/>
                    </a:moveTo>
                    <a:lnTo>
                      <a:pt x="152" y="2"/>
                    </a:lnTo>
                    <a:lnTo>
                      <a:pt x="133" y="39"/>
                    </a:lnTo>
                    <a:lnTo>
                      <a:pt x="112" y="76"/>
                    </a:lnTo>
                    <a:lnTo>
                      <a:pt x="92" y="113"/>
                    </a:lnTo>
                    <a:lnTo>
                      <a:pt x="74" y="150"/>
                    </a:lnTo>
                    <a:lnTo>
                      <a:pt x="74" y="150"/>
                    </a:lnTo>
                    <a:lnTo>
                      <a:pt x="69" y="160"/>
                    </a:lnTo>
                    <a:lnTo>
                      <a:pt x="64" y="167"/>
                    </a:lnTo>
                    <a:lnTo>
                      <a:pt x="53" y="183"/>
                    </a:lnTo>
                    <a:lnTo>
                      <a:pt x="42" y="198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21" y="228"/>
                    </a:lnTo>
                    <a:lnTo>
                      <a:pt x="14" y="242"/>
                    </a:lnTo>
                    <a:lnTo>
                      <a:pt x="7" y="258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276"/>
                    </a:lnTo>
                    <a:lnTo>
                      <a:pt x="1" y="277"/>
                    </a:lnTo>
                    <a:lnTo>
                      <a:pt x="3" y="278"/>
                    </a:lnTo>
                    <a:lnTo>
                      <a:pt x="5" y="278"/>
                    </a:lnTo>
                    <a:lnTo>
                      <a:pt x="7" y="278"/>
                    </a:lnTo>
                    <a:lnTo>
                      <a:pt x="9" y="277"/>
                    </a:lnTo>
                    <a:lnTo>
                      <a:pt x="10" y="275"/>
                    </a:lnTo>
                    <a:lnTo>
                      <a:pt x="10" y="275"/>
                    </a:lnTo>
                    <a:lnTo>
                      <a:pt x="16" y="259"/>
                    </a:lnTo>
                    <a:lnTo>
                      <a:pt x="24" y="243"/>
                    </a:lnTo>
                    <a:lnTo>
                      <a:pt x="32" y="229"/>
                    </a:lnTo>
                    <a:lnTo>
                      <a:pt x="43" y="214"/>
                    </a:lnTo>
                    <a:lnTo>
                      <a:pt x="62" y="186"/>
                    </a:lnTo>
                    <a:lnTo>
                      <a:pt x="73" y="171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121" y="81"/>
                    </a:lnTo>
                    <a:lnTo>
                      <a:pt x="141" y="44"/>
                    </a:lnTo>
                    <a:lnTo>
                      <a:pt x="160" y="7"/>
                    </a:lnTo>
                    <a:lnTo>
                      <a:pt x="160" y="7"/>
                    </a:lnTo>
                    <a:lnTo>
                      <a:pt x="162" y="5"/>
                    </a:lnTo>
                    <a:lnTo>
                      <a:pt x="160" y="3"/>
                    </a:lnTo>
                    <a:lnTo>
                      <a:pt x="159" y="1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2" name="chenying0907 870"/>
              <p:cNvSpPr/>
              <p:nvPr/>
            </p:nvSpPr>
            <p:spPr bwMode="auto">
              <a:xfrm>
                <a:off x="4297363" y="1711325"/>
                <a:ext cx="71438" cy="134938"/>
              </a:xfrm>
              <a:custGeom>
                <a:avLst/>
                <a:gdLst/>
                <a:ahLst/>
                <a:cxnLst>
                  <a:cxn ang="0">
                    <a:pos x="123" y="3"/>
                  </a:cxn>
                  <a:cxn ang="0">
                    <a:pos x="123" y="3"/>
                  </a:cxn>
                  <a:cxn ang="0">
                    <a:pos x="118" y="16"/>
                  </a:cxn>
                  <a:cxn ang="0">
                    <a:pos x="111" y="27"/>
                  </a:cxn>
                  <a:cxn ang="0">
                    <a:pos x="105" y="38"/>
                  </a:cxn>
                  <a:cxn ang="0">
                    <a:pos x="100" y="51"/>
                  </a:cxn>
                  <a:cxn ang="0">
                    <a:pos x="100" y="51"/>
                  </a:cxn>
                  <a:cxn ang="0">
                    <a:pos x="93" y="68"/>
                  </a:cxn>
                  <a:cxn ang="0">
                    <a:pos x="86" y="87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65" y="139"/>
                  </a:cxn>
                  <a:cxn ang="0">
                    <a:pos x="56" y="154"/>
                  </a:cxn>
                  <a:cxn ang="0">
                    <a:pos x="38" y="186"/>
                  </a:cxn>
                  <a:cxn ang="0">
                    <a:pos x="18" y="217"/>
                  </a:cxn>
                  <a:cxn ang="0">
                    <a:pos x="9" y="233"/>
                  </a:cxn>
                  <a:cxn ang="0">
                    <a:pos x="0" y="249"/>
                  </a:cxn>
                  <a:cxn ang="0">
                    <a:pos x="0" y="249"/>
                  </a:cxn>
                  <a:cxn ang="0">
                    <a:pos x="0" y="250"/>
                  </a:cxn>
                  <a:cxn ang="0">
                    <a:pos x="0" y="252"/>
                  </a:cxn>
                  <a:cxn ang="0">
                    <a:pos x="4" y="255"/>
                  </a:cxn>
                  <a:cxn ang="0">
                    <a:pos x="5" y="255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9" y="253"/>
                  </a:cxn>
                  <a:cxn ang="0">
                    <a:pos x="9" y="253"/>
                  </a:cxn>
                  <a:cxn ang="0">
                    <a:pos x="17" y="238"/>
                  </a:cxn>
                  <a:cxn ang="0">
                    <a:pos x="25" y="223"/>
                  </a:cxn>
                  <a:cxn ang="0">
                    <a:pos x="43" y="193"/>
                  </a:cxn>
                  <a:cxn ang="0">
                    <a:pos x="61" y="163"/>
                  </a:cxn>
                  <a:cxn ang="0">
                    <a:pos x="70" y="148"/>
                  </a:cxn>
                  <a:cxn ang="0">
                    <a:pos x="77" y="132"/>
                  </a:cxn>
                  <a:cxn ang="0">
                    <a:pos x="77" y="132"/>
                  </a:cxn>
                  <a:cxn ang="0">
                    <a:pos x="90" y="101"/>
                  </a:cxn>
                  <a:cxn ang="0">
                    <a:pos x="103" y="69"/>
                  </a:cxn>
                  <a:cxn ang="0">
                    <a:pos x="103" y="69"/>
                  </a:cxn>
                  <a:cxn ang="0">
                    <a:pos x="110" y="53"/>
                  </a:cxn>
                  <a:cxn ang="0">
                    <a:pos x="118" y="37"/>
                  </a:cxn>
                  <a:cxn ang="0">
                    <a:pos x="125" y="22"/>
                  </a:cxn>
                  <a:cxn ang="0">
                    <a:pos x="133" y="5"/>
                  </a:cxn>
                  <a:cxn ang="0">
                    <a:pos x="133" y="5"/>
                  </a:cxn>
                  <a:cxn ang="0">
                    <a:pos x="134" y="3"/>
                  </a:cxn>
                  <a:cxn ang="0">
                    <a:pos x="133" y="2"/>
                  </a:cxn>
                  <a:cxn ang="0">
                    <a:pos x="132" y="1"/>
                  </a:cxn>
                  <a:cxn ang="0">
                    <a:pos x="130" y="0"/>
                  </a:cxn>
                  <a:cxn ang="0">
                    <a:pos x="126" y="0"/>
                  </a:cxn>
                  <a:cxn ang="0">
                    <a:pos x="124" y="1"/>
                  </a:cxn>
                  <a:cxn ang="0">
                    <a:pos x="123" y="3"/>
                  </a:cxn>
                  <a:cxn ang="0">
                    <a:pos x="123" y="3"/>
                  </a:cxn>
                </a:cxnLst>
                <a:rect l="0" t="0" r="r" b="b"/>
                <a:pathLst>
                  <a:path w="134" h="255">
                    <a:moveTo>
                      <a:pt x="123" y="3"/>
                    </a:moveTo>
                    <a:lnTo>
                      <a:pt x="123" y="3"/>
                    </a:lnTo>
                    <a:lnTo>
                      <a:pt x="118" y="16"/>
                    </a:lnTo>
                    <a:lnTo>
                      <a:pt x="111" y="27"/>
                    </a:lnTo>
                    <a:lnTo>
                      <a:pt x="105" y="38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93" y="68"/>
                    </a:lnTo>
                    <a:lnTo>
                      <a:pt x="86" y="87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5" y="139"/>
                    </a:lnTo>
                    <a:lnTo>
                      <a:pt x="56" y="154"/>
                    </a:lnTo>
                    <a:lnTo>
                      <a:pt x="38" y="186"/>
                    </a:lnTo>
                    <a:lnTo>
                      <a:pt x="18" y="217"/>
                    </a:lnTo>
                    <a:lnTo>
                      <a:pt x="9" y="233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0"/>
                    </a:lnTo>
                    <a:lnTo>
                      <a:pt x="0" y="252"/>
                    </a:lnTo>
                    <a:lnTo>
                      <a:pt x="4" y="255"/>
                    </a:lnTo>
                    <a:lnTo>
                      <a:pt x="5" y="255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9" y="253"/>
                    </a:lnTo>
                    <a:lnTo>
                      <a:pt x="9" y="253"/>
                    </a:lnTo>
                    <a:lnTo>
                      <a:pt x="17" y="238"/>
                    </a:lnTo>
                    <a:lnTo>
                      <a:pt x="25" y="223"/>
                    </a:lnTo>
                    <a:lnTo>
                      <a:pt x="43" y="193"/>
                    </a:lnTo>
                    <a:lnTo>
                      <a:pt x="61" y="163"/>
                    </a:lnTo>
                    <a:lnTo>
                      <a:pt x="70" y="148"/>
                    </a:lnTo>
                    <a:lnTo>
                      <a:pt x="77" y="132"/>
                    </a:lnTo>
                    <a:lnTo>
                      <a:pt x="77" y="132"/>
                    </a:lnTo>
                    <a:lnTo>
                      <a:pt x="90" y="101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10" y="53"/>
                    </a:lnTo>
                    <a:lnTo>
                      <a:pt x="118" y="37"/>
                    </a:lnTo>
                    <a:lnTo>
                      <a:pt x="125" y="22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3" y="2"/>
                    </a:lnTo>
                    <a:lnTo>
                      <a:pt x="132" y="1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124" y="1"/>
                    </a:lnTo>
                    <a:lnTo>
                      <a:pt x="123" y="3"/>
                    </a:lnTo>
                    <a:lnTo>
                      <a:pt x="123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3" name="chenying0907 871"/>
              <p:cNvSpPr/>
              <p:nvPr/>
            </p:nvSpPr>
            <p:spPr bwMode="auto">
              <a:xfrm>
                <a:off x="4235450" y="1423988"/>
                <a:ext cx="49213" cy="88900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9" y="0"/>
                  </a:cxn>
                  <a:cxn ang="0">
                    <a:pos x="85" y="2"/>
                  </a:cxn>
                  <a:cxn ang="0">
                    <a:pos x="82" y="5"/>
                  </a:cxn>
                  <a:cxn ang="0">
                    <a:pos x="76" y="11"/>
                  </a:cxn>
                  <a:cxn ang="0">
                    <a:pos x="68" y="25"/>
                  </a:cxn>
                  <a:cxn ang="0">
                    <a:pos x="68" y="25"/>
                  </a:cxn>
                  <a:cxn ang="0">
                    <a:pos x="52" y="54"/>
                  </a:cxn>
                  <a:cxn ang="0">
                    <a:pos x="37" y="81"/>
                  </a:cxn>
                  <a:cxn ang="0">
                    <a:pos x="37" y="81"/>
                  </a:cxn>
                  <a:cxn ang="0">
                    <a:pos x="24" y="107"/>
                  </a:cxn>
                  <a:cxn ang="0">
                    <a:pos x="17" y="120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5" y="139"/>
                  </a:cxn>
                  <a:cxn ang="0">
                    <a:pos x="2" y="147"/>
                  </a:cxn>
                  <a:cxn ang="0">
                    <a:pos x="0" y="15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2" y="165"/>
                  </a:cxn>
                  <a:cxn ang="0">
                    <a:pos x="4" y="166"/>
                  </a:cxn>
                  <a:cxn ang="0">
                    <a:pos x="6" y="166"/>
                  </a:cxn>
                  <a:cxn ang="0">
                    <a:pos x="7" y="165"/>
                  </a:cxn>
                  <a:cxn ang="0">
                    <a:pos x="9" y="164"/>
                  </a:cxn>
                  <a:cxn ang="0">
                    <a:pos x="9" y="162"/>
                  </a:cxn>
                  <a:cxn ang="0">
                    <a:pos x="9" y="160"/>
                  </a:cxn>
                  <a:cxn ang="0">
                    <a:pos x="9" y="160"/>
                  </a:cxn>
                  <a:cxn ang="0">
                    <a:pos x="9" y="155"/>
                  </a:cxn>
                  <a:cxn ang="0">
                    <a:pos x="9" y="151"/>
                  </a:cxn>
                  <a:cxn ang="0">
                    <a:pos x="11" y="148"/>
                  </a:cxn>
                  <a:cxn ang="0">
                    <a:pos x="13" y="143"/>
                  </a:cxn>
                  <a:cxn ang="0">
                    <a:pos x="18" y="137"/>
                  </a:cxn>
                  <a:cxn ang="0">
                    <a:pos x="20" y="134"/>
                  </a:cxn>
                  <a:cxn ang="0">
                    <a:pos x="22" y="131"/>
                  </a:cxn>
                  <a:cxn ang="0">
                    <a:pos x="22" y="131"/>
                  </a:cxn>
                  <a:cxn ang="0">
                    <a:pos x="34" y="108"/>
                  </a:cxn>
                  <a:cxn ang="0">
                    <a:pos x="45" y="87"/>
                  </a:cxn>
                  <a:cxn ang="0">
                    <a:pos x="45" y="87"/>
                  </a:cxn>
                  <a:cxn ang="0">
                    <a:pos x="57" y="65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78" y="25"/>
                  </a:cxn>
                  <a:cxn ang="0">
                    <a:pos x="84" y="15"/>
                  </a:cxn>
                  <a:cxn ang="0">
                    <a:pos x="87" y="12"/>
                  </a:cxn>
                  <a:cxn ang="0">
                    <a:pos x="92" y="9"/>
                  </a:cxn>
                  <a:cxn ang="0">
                    <a:pos x="92" y="9"/>
                  </a:cxn>
                  <a:cxn ang="0">
                    <a:pos x="93" y="8"/>
                  </a:cxn>
                  <a:cxn ang="0">
                    <a:pos x="94" y="7"/>
                  </a:cxn>
                  <a:cxn ang="0">
                    <a:pos x="94" y="3"/>
                  </a:cxn>
                  <a:cxn ang="0">
                    <a:pos x="94" y="2"/>
                  </a:cxn>
                  <a:cxn ang="0">
                    <a:pos x="93" y="1"/>
                  </a:cxn>
                  <a:cxn ang="0">
                    <a:pos x="91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94" h="166">
                    <a:moveTo>
                      <a:pt x="89" y="0"/>
                    </a:moveTo>
                    <a:lnTo>
                      <a:pt x="89" y="0"/>
                    </a:lnTo>
                    <a:lnTo>
                      <a:pt x="85" y="2"/>
                    </a:lnTo>
                    <a:lnTo>
                      <a:pt x="82" y="5"/>
                    </a:lnTo>
                    <a:lnTo>
                      <a:pt x="76" y="11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52" y="54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24" y="107"/>
                    </a:lnTo>
                    <a:lnTo>
                      <a:pt x="17" y="12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5" y="139"/>
                    </a:lnTo>
                    <a:lnTo>
                      <a:pt x="2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2" y="165"/>
                    </a:lnTo>
                    <a:lnTo>
                      <a:pt x="4" y="166"/>
                    </a:lnTo>
                    <a:lnTo>
                      <a:pt x="6" y="166"/>
                    </a:lnTo>
                    <a:lnTo>
                      <a:pt x="7" y="165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0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8"/>
                    </a:lnTo>
                    <a:lnTo>
                      <a:pt x="13" y="143"/>
                    </a:lnTo>
                    <a:lnTo>
                      <a:pt x="18" y="137"/>
                    </a:lnTo>
                    <a:lnTo>
                      <a:pt x="20" y="134"/>
                    </a:lnTo>
                    <a:lnTo>
                      <a:pt x="22" y="131"/>
                    </a:lnTo>
                    <a:lnTo>
                      <a:pt x="22" y="131"/>
                    </a:lnTo>
                    <a:lnTo>
                      <a:pt x="34" y="108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57" y="65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78" y="25"/>
                    </a:lnTo>
                    <a:lnTo>
                      <a:pt x="84" y="15"/>
                    </a:lnTo>
                    <a:lnTo>
                      <a:pt x="87" y="12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8"/>
                    </a:lnTo>
                    <a:lnTo>
                      <a:pt x="94" y="7"/>
                    </a:lnTo>
                    <a:lnTo>
                      <a:pt x="94" y="3"/>
                    </a:lnTo>
                    <a:lnTo>
                      <a:pt x="94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4" name="chenying0907 872"/>
              <p:cNvSpPr/>
              <p:nvPr/>
            </p:nvSpPr>
            <p:spPr bwMode="auto">
              <a:xfrm>
                <a:off x="4275138" y="1435100"/>
                <a:ext cx="65088" cy="10795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17" y="0"/>
                  </a:cxn>
                  <a:cxn ang="0">
                    <a:pos x="106" y="9"/>
                  </a:cxn>
                  <a:cxn ang="0">
                    <a:pos x="97" y="18"/>
                  </a:cxn>
                  <a:cxn ang="0">
                    <a:pos x="89" y="27"/>
                  </a:cxn>
                  <a:cxn ang="0">
                    <a:pos x="82" y="39"/>
                  </a:cxn>
                  <a:cxn ang="0">
                    <a:pos x="74" y="50"/>
                  </a:cxn>
                  <a:cxn ang="0">
                    <a:pos x="68" y="61"/>
                  </a:cxn>
                  <a:cxn ang="0">
                    <a:pos x="58" y="84"/>
                  </a:cxn>
                  <a:cxn ang="0">
                    <a:pos x="58" y="84"/>
                  </a:cxn>
                  <a:cxn ang="0">
                    <a:pos x="31" y="142"/>
                  </a:cxn>
                  <a:cxn ang="0">
                    <a:pos x="18" y="170"/>
                  </a:cxn>
                  <a:cxn ang="0">
                    <a:pos x="9" y="183"/>
                  </a:cxn>
                  <a:cxn ang="0">
                    <a:pos x="1" y="197"/>
                  </a:cxn>
                  <a:cxn ang="0">
                    <a:pos x="1" y="197"/>
                  </a:cxn>
                  <a:cxn ang="0">
                    <a:pos x="0" y="199"/>
                  </a:cxn>
                  <a:cxn ang="0">
                    <a:pos x="1" y="201"/>
                  </a:cxn>
                  <a:cxn ang="0">
                    <a:pos x="1" y="202"/>
                  </a:cxn>
                  <a:cxn ang="0">
                    <a:pos x="3" y="203"/>
                  </a:cxn>
                  <a:cxn ang="0">
                    <a:pos x="4" y="204"/>
                  </a:cxn>
                  <a:cxn ang="0">
                    <a:pos x="6" y="204"/>
                  </a:cxn>
                  <a:cxn ang="0">
                    <a:pos x="8" y="203"/>
                  </a:cxn>
                  <a:cxn ang="0">
                    <a:pos x="9" y="202"/>
                  </a:cxn>
                  <a:cxn ang="0">
                    <a:pos x="9" y="202"/>
                  </a:cxn>
                  <a:cxn ang="0">
                    <a:pos x="23" y="180"/>
                  </a:cxn>
                  <a:cxn ang="0">
                    <a:pos x="36" y="157"/>
                  </a:cxn>
                  <a:cxn ang="0">
                    <a:pos x="48" y="134"/>
                  </a:cxn>
                  <a:cxn ang="0">
                    <a:pos x="57" y="110"/>
                  </a:cxn>
                  <a:cxn ang="0">
                    <a:pos x="57" y="110"/>
                  </a:cxn>
                  <a:cxn ang="0">
                    <a:pos x="68" y="83"/>
                  </a:cxn>
                  <a:cxn ang="0">
                    <a:pos x="74" y="69"/>
                  </a:cxn>
                  <a:cxn ang="0">
                    <a:pos x="82" y="54"/>
                  </a:cxn>
                  <a:cxn ang="0">
                    <a:pos x="90" y="41"/>
                  </a:cxn>
                  <a:cxn ang="0">
                    <a:pos x="100" y="28"/>
                  </a:cxn>
                  <a:cxn ang="0">
                    <a:pos x="111" y="18"/>
                  </a:cxn>
                  <a:cxn ang="0">
                    <a:pos x="122" y="9"/>
                  </a:cxn>
                  <a:cxn ang="0">
                    <a:pos x="122" y="9"/>
                  </a:cxn>
                  <a:cxn ang="0">
                    <a:pos x="123" y="8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2"/>
                  </a:cxn>
                  <a:cxn ang="0">
                    <a:pos x="120" y="0"/>
                  </a:cxn>
                  <a:cxn ang="0">
                    <a:pos x="119" y="0"/>
                  </a:cxn>
                  <a:cxn ang="0">
                    <a:pos x="117" y="0"/>
                  </a:cxn>
                  <a:cxn ang="0">
                    <a:pos x="117" y="0"/>
                  </a:cxn>
                </a:cxnLst>
                <a:rect l="0" t="0" r="r" b="b"/>
                <a:pathLst>
                  <a:path w="124" h="204">
                    <a:moveTo>
                      <a:pt x="117" y="0"/>
                    </a:moveTo>
                    <a:lnTo>
                      <a:pt x="117" y="0"/>
                    </a:lnTo>
                    <a:lnTo>
                      <a:pt x="106" y="9"/>
                    </a:lnTo>
                    <a:lnTo>
                      <a:pt x="97" y="18"/>
                    </a:lnTo>
                    <a:lnTo>
                      <a:pt x="89" y="27"/>
                    </a:lnTo>
                    <a:lnTo>
                      <a:pt x="82" y="39"/>
                    </a:lnTo>
                    <a:lnTo>
                      <a:pt x="74" y="50"/>
                    </a:lnTo>
                    <a:lnTo>
                      <a:pt x="68" y="61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31" y="142"/>
                    </a:lnTo>
                    <a:lnTo>
                      <a:pt x="18" y="170"/>
                    </a:lnTo>
                    <a:lnTo>
                      <a:pt x="9" y="183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0" y="199"/>
                    </a:lnTo>
                    <a:lnTo>
                      <a:pt x="1" y="201"/>
                    </a:lnTo>
                    <a:lnTo>
                      <a:pt x="1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6" y="204"/>
                    </a:lnTo>
                    <a:lnTo>
                      <a:pt x="8" y="203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23" y="180"/>
                    </a:lnTo>
                    <a:lnTo>
                      <a:pt x="36" y="157"/>
                    </a:lnTo>
                    <a:lnTo>
                      <a:pt x="48" y="134"/>
                    </a:lnTo>
                    <a:lnTo>
                      <a:pt x="57" y="110"/>
                    </a:lnTo>
                    <a:lnTo>
                      <a:pt x="57" y="110"/>
                    </a:lnTo>
                    <a:lnTo>
                      <a:pt x="68" y="83"/>
                    </a:lnTo>
                    <a:lnTo>
                      <a:pt x="74" y="69"/>
                    </a:lnTo>
                    <a:lnTo>
                      <a:pt x="82" y="54"/>
                    </a:lnTo>
                    <a:lnTo>
                      <a:pt x="90" y="41"/>
                    </a:lnTo>
                    <a:lnTo>
                      <a:pt x="100" y="28"/>
                    </a:lnTo>
                    <a:lnTo>
                      <a:pt x="111" y="18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3" y="8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5" name="chenying0907 873"/>
              <p:cNvSpPr/>
              <p:nvPr/>
            </p:nvSpPr>
            <p:spPr bwMode="auto">
              <a:xfrm>
                <a:off x="4318000" y="1447800"/>
                <a:ext cx="74613" cy="104775"/>
              </a:xfrm>
              <a:custGeom>
                <a:avLst/>
                <a:gdLst/>
                <a:ahLst/>
                <a:cxnLst>
                  <a:cxn ang="0">
                    <a:pos x="132" y="3"/>
                  </a:cxn>
                  <a:cxn ang="0">
                    <a:pos x="132" y="3"/>
                  </a:cxn>
                  <a:cxn ang="0">
                    <a:pos x="130" y="8"/>
                  </a:cxn>
                  <a:cxn ang="0">
                    <a:pos x="127" y="14"/>
                  </a:cxn>
                  <a:cxn ang="0">
                    <a:pos x="123" y="19"/>
                  </a:cxn>
                  <a:cxn ang="0">
                    <a:pos x="118" y="23"/>
                  </a:cxn>
                  <a:cxn ang="0">
                    <a:pos x="108" y="32"/>
                  </a:cxn>
                  <a:cxn ang="0">
                    <a:pos x="100" y="42"/>
                  </a:cxn>
                  <a:cxn ang="0">
                    <a:pos x="100" y="42"/>
                  </a:cxn>
                  <a:cxn ang="0">
                    <a:pos x="85" y="62"/>
                  </a:cxn>
                  <a:cxn ang="0">
                    <a:pos x="71" y="83"/>
                  </a:cxn>
                  <a:cxn ang="0">
                    <a:pos x="71" y="83"/>
                  </a:cxn>
                  <a:cxn ang="0">
                    <a:pos x="36" y="133"/>
                  </a:cxn>
                  <a:cxn ang="0">
                    <a:pos x="36" y="133"/>
                  </a:cxn>
                  <a:cxn ang="0">
                    <a:pos x="28" y="148"/>
                  </a:cxn>
                  <a:cxn ang="0">
                    <a:pos x="19" y="163"/>
                  </a:cxn>
                  <a:cxn ang="0">
                    <a:pos x="11" y="178"/>
                  </a:cxn>
                  <a:cxn ang="0">
                    <a:pos x="6" y="184"/>
                  </a:cxn>
                  <a:cxn ang="0">
                    <a:pos x="1" y="191"/>
                  </a:cxn>
                  <a:cxn ang="0">
                    <a:pos x="1" y="191"/>
                  </a:cxn>
                  <a:cxn ang="0">
                    <a:pos x="0" y="192"/>
                  </a:cxn>
                  <a:cxn ang="0">
                    <a:pos x="0" y="194"/>
                  </a:cxn>
                  <a:cxn ang="0">
                    <a:pos x="0" y="196"/>
                  </a:cxn>
                  <a:cxn ang="0">
                    <a:pos x="1" y="198"/>
                  </a:cxn>
                  <a:cxn ang="0">
                    <a:pos x="3" y="199"/>
                  </a:cxn>
                  <a:cxn ang="0">
                    <a:pos x="4" y="200"/>
                  </a:cxn>
                  <a:cxn ang="0">
                    <a:pos x="6" y="199"/>
                  </a:cxn>
                  <a:cxn ang="0">
                    <a:pos x="7" y="198"/>
                  </a:cxn>
                  <a:cxn ang="0">
                    <a:pos x="7" y="198"/>
                  </a:cxn>
                  <a:cxn ang="0">
                    <a:pos x="15" y="187"/>
                  </a:cxn>
                  <a:cxn ang="0">
                    <a:pos x="22" y="176"/>
                  </a:cxn>
                  <a:cxn ang="0">
                    <a:pos x="35" y="153"/>
                  </a:cxn>
                  <a:cxn ang="0">
                    <a:pos x="35" y="153"/>
                  </a:cxn>
                  <a:cxn ang="0">
                    <a:pos x="44" y="139"/>
                  </a:cxn>
                  <a:cxn ang="0">
                    <a:pos x="54" y="124"/>
                  </a:cxn>
                  <a:cxn ang="0">
                    <a:pos x="74" y="95"/>
                  </a:cxn>
                  <a:cxn ang="0">
                    <a:pos x="74" y="95"/>
                  </a:cxn>
                  <a:cxn ang="0">
                    <a:pos x="108" y="46"/>
                  </a:cxn>
                  <a:cxn ang="0">
                    <a:pos x="108" y="46"/>
                  </a:cxn>
                  <a:cxn ang="0">
                    <a:pos x="112" y="41"/>
                  </a:cxn>
                  <a:cxn ang="0">
                    <a:pos x="117" y="36"/>
                  </a:cxn>
                  <a:cxn ang="0">
                    <a:pos x="127" y="27"/>
                  </a:cxn>
                  <a:cxn ang="0">
                    <a:pos x="132" y="23"/>
                  </a:cxn>
                  <a:cxn ang="0">
                    <a:pos x="136" y="18"/>
                  </a:cxn>
                  <a:cxn ang="0">
                    <a:pos x="139" y="12"/>
                  </a:cxn>
                  <a:cxn ang="0">
                    <a:pos x="141" y="5"/>
                  </a:cxn>
                  <a:cxn ang="0">
                    <a:pos x="141" y="5"/>
                  </a:cxn>
                  <a:cxn ang="0">
                    <a:pos x="141" y="3"/>
                  </a:cxn>
                  <a:cxn ang="0">
                    <a:pos x="140" y="2"/>
                  </a:cxn>
                  <a:cxn ang="0">
                    <a:pos x="139" y="1"/>
                  </a:cxn>
                  <a:cxn ang="0">
                    <a:pos x="138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1"/>
                  </a:cxn>
                  <a:cxn ang="0">
                    <a:pos x="132" y="3"/>
                  </a:cxn>
                  <a:cxn ang="0">
                    <a:pos x="132" y="3"/>
                  </a:cxn>
                </a:cxnLst>
                <a:rect l="0" t="0" r="r" b="b"/>
                <a:pathLst>
                  <a:path w="141" h="200">
                    <a:moveTo>
                      <a:pt x="132" y="3"/>
                    </a:moveTo>
                    <a:lnTo>
                      <a:pt x="132" y="3"/>
                    </a:lnTo>
                    <a:lnTo>
                      <a:pt x="130" y="8"/>
                    </a:lnTo>
                    <a:lnTo>
                      <a:pt x="127" y="14"/>
                    </a:lnTo>
                    <a:lnTo>
                      <a:pt x="123" y="19"/>
                    </a:lnTo>
                    <a:lnTo>
                      <a:pt x="118" y="23"/>
                    </a:lnTo>
                    <a:lnTo>
                      <a:pt x="108" y="3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85" y="62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28" y="148"/>
                    </a:lnTo>
                    <a:lnTo>
                      <a:pt x="19" y="163"/>
                    </a:lnTo>
                    <a:lnTo>
                      <a:pt x="11" y="178"/>
                    </a:lnTo>
                    <a:lnTo>
                      <a:pt x="6" y="184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6" y="199"/>
                    </a:lnTo>
                    <a:lnTo>
                      <a:pt x="7" y="198"/>
                    </a:lnTo>
                    <a:lnTo>
                      <a:pt x="7" y="198"/>
                    </a:lnTo>
                    <a:lnTo>
                      <a:pt x="15" y="187"/>
                    </a:lnTo>
                    <a:lnTo>
                      <a:pt x="22" y="176"/>
                    </a:lnTo>
                    <a:lnTo>
                      <a:pt x="35" y="153"/>
                    </a:lnTo>
                    <a:lnTo>
                      <a:pt x="35" y="153"/>
                    </a:lnTo>
                    <a:lnTo>
                      <a:pt x="44" y="139"/>
                    </a:lnTo>
                    <a:lnTo>
                      <a:pt x="54" y="124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2" y="41"/>
                    </a:lnTo>
                    <a:lnTo>
                      <a:pt x="117" y="36"/>
                    </a:lnTo>
                    <a:lnTo>
                      <a:pt x="127" y="27"/>
                    </a:lnTo>
                    <a:lnTo>
                      <a:pt x="132" y="23"/>
                    </a:lnTo>
                    <a:lnTo>
                      <a:pt x="136" y="18"/>
                    </a:lnTo>
                    <a:lnTo>
                      <a:pt x="139" y="12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3"/>
                    </a:lnTo>
                    <a:lnTo>
                      <a:pt x="140" y="2"/>
                    </a:lnTo>
                    <a:lnTo>
                      <a:pt x="139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1"/>
                    </a:lnTo>
                    <a:lnTo>
                      <a:pt x="132" y="3"/>
                    </a:lnTo>
                    <a:lnTo>
                      <a:pt x="132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6" name="chenying0907 874"/>
              <p:cNvSpPr/>
              <p:nvPr/>
            </p:nvSpPr>
            <p:spPr bwMode="auto">
              <a:xfrm>
                <a:off x="4367213" y="1470025"/>
                <a:ext cx="53975" cy="92075"/>
              </a:xfrm>
              <a:custGeom>
                <a:avLst/>
                <a:gdLst/>
                <a:ahLst/>
                <a:cxnLst>
                  <a:cxn ang="0">
                    <a:pos x="100" y="3"/>
                  </a:cxn>
                  <a:cxn ang="0">
                    <a:pos x="100" y="3"/>
                  </a:cxn>
                  <a:cxn ang="0">
                    <a:pos x="98" y="1"/>
                  </a:cxn>
                  <a:cxn ang="0">
                    <a:pos x="96" y="0"/>
                  </a:cxn>
                  <a:cxn ang="0">
                    <a:pos x="94" y="0"/>
                  </a:cxn>
                  <a:cxn ang="0">
                    <a:pos x="92" y="1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5" y="8"/>
                  </a:cxn>
                  <a:cxn ang="0">
                    <a:pos x="86" y="11"/>
                  </a:cxn>
                  <a:cxn ang="0">
                    <a:pos x="87" y="13"/>
                  </a:cxn>
                  <a:cxn ang="0">
                    <a:pos x="91" y="14"/>
                  </a:cxn>
                  <a:cxn ang="0">
                    <a:pos x="91" y="14"/>
                  </a:cxn>
                  <a:cxn ang="0">
                    <a:pos x="89" y="21"/>
                  </a:cxn>
                  <a:cxn ang="0">
                    <a:pos x="85" y="31"/>
                  </a:cxn>
                  <a:cxn ang="0">
                    <a:pos x="81" y="39"/>
                  </a:cxn>
                  <a:cxn ang="0">
                    <a:pos x="77" y="47"/>
                  </a:cxn>
                  <a:cxn ang="0">
                    <a:pos x="67" y="64"/>
                  </a:cxn>
                  <a:cxn ang="0">
                    <a:pos x="58" y="77"/>
                  </a:cxn>
                  <a:cxn ang="0">
                    <a:pos x="58" y="77"/>
                  </a:cxn>
                  <a:cxn ang="0">
                    <a:pos x="44" y="99"/>
                  </a:cxn>
                  <a:cxn ang="0">
                    <a:pos x="31" y="119"/>
                  </a:cxn>
                  <a:cxn ang="0">
                    <a:pos x="18" y="141"/>
                  </a:cxn>
                  <a:cxn ang="0">
                    <a:pos x="4" y="163"/>
                  </a:cxn>
                  <a:cxn ang="0">
                    <a:pos x="4" y="163"/>
                  </a:cxn>
                  <a:cxn ang="0">
                    <a:pos x="2" y="165"/>
                  </a:cxn>
                  <a:cxn ang="0">
                    <a:pos x="1" y="169"/>
                  </a:cxn>
                  <a:cxn ang="0">
                    <a:pos x="1" y="169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3" y="174"/>
                  </a:cxn>
                  <a:cxn ang="0">
                    <a:pos x="6" y="174"/>
                  </a:cxn>
                  <a:cxn ang="0">
                    <a:pos x="8" y="174"/>
                  </a:cxn>
                  <a:cxn ang="0">
                    <a:pos x="9" y="172"/>
                  </a:cxn>
                  <a:cxn ang="0">
                    <a:pos x="9" y="172"/>
                  </a:cxn>
                  <a:cxn ang="0">
                    <a:pos x="10" y="171"/>
                  </a:cxn>
                  <a:cxn ang="0">
                    <a:pos x="11" y="170"/>
                  </a:cxn>
                  <a:cxn ang="0">
                    <a:pos x="11" y="170"/>
                  </a:cxn>
                  <a:cxn ang="0">
                    <a:pos x="13" y="169"/>
                  </a:cxn>
                  <a:cxn ang="0">
                    <a:pos x="14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30" y="141"/>
                  </a:cxn>
                  <a:cxn ang="0">
                    <a:pos x="44" y="116"/>
                  </a:cxn>
                  <a:cxn ang="0">
                    <a:pos x="60" y="93"/>
                  </a:cxn>
                  <a:cxn ang="0">
                    <a:pos x="75" y="69"/>
                  </a:cxn>
                  <a:cxn ang="0">
                    <a:pos x="75" y="69"/>
                  </a:cxn>
                  <a:cxn ang="0">
                    <a:pos x="84" y="54"/>
                  </a:cxn>
                  <a:cxn ang="0">
                    <a:pos x="93" y="37"/>
                  </a:cxn>
                  <a:cxn ang="0">
                    <a:pos x="96" y="29"/>
                  </a:cxn>
                  <a:cxn ang="0">
                    <a:pos x="99" y="19"/>
                  </a:cxn>
                  <a:cxn ang="0">
                    <a:pos x="100" y="11"/>
                  </a:cxn>
                  <a:cxn ang="0">
                    <a:pos x="100" y="3"/>
                  </a:cxn>
                  <a:cxn ang="0">
                    <a:pos x="100" y="3"/>
                  </a:cxn>
                </a:cxnLst>
                <a:rect l="0" t="0" r="r" b="b"/>
                <a:pathLst>
                  <a:path w="100" h="174">
                    <a:moveTo>
                      <a:pt x="100" y="3"/>
                    </a:moveTo>
                    <a:lnTo>
                      <a:pt x="100" y="3"/>
                    </a:lnTo>
                    <a:lnTo>
                      <a:pt x="98" y="1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1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5" y="8"/>
                    </a:lnTo>
                    <a:lnTo>
                      <a:pt x="86" y="11"/>
                    </a:lnTo>
                    <a:lnTo>
                      <a:pt x="87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89" y="21"/>
                    </a:lnTo>
                    <a:lnTo>
                      <a:pt x="85" y="31"/>
                    </a:lnTo>
                    <a:lnTo>
                      <a:pt x="81" y="39"/>
                    </a:lnTo>
                    <a:lnTo>
                      <a:pt x="77" y="47"/>
                    </a:lnTo>
                    <a:lnTo>
                      <a:pt x="67" y="64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44" y="99"/>
                    </a:lnTo>
                    <a:lnTo>
                      <a:pt x="31" y="119"/>
                    </a:lnTo>
                    <a:lnTo>
                      <a:pt x="18" y="141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65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3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10" y="171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3" y="169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30" y="141"/>
                    </a:lnTo>
                    <a:lnTo>
                      <a:pt x="44" y="116"/>
                    </a:lnTo>
                    <a:lnTo>
                      <a:pt x="60" y="93"/>
                    </a:lnTo>
                    <a:lnTo>
                      <a:pt x="75" y="69"/>
                    </a:lnTo>
                    <a:lnTo>
                      <a:pt x="75" y="69"/>
                    </a:lnTo>
                    <a:lnTo>
                      <a:pt x="84" y="54"/>
                    </a:lnTo>
                    <a:lnTo>
                      <a:pt x="93" y="37"/>
                    </a:lnTo>
                    <a:lnTo>
                      <a:pt x="96" y="29"/>
                    </a:lnTo>
                    <a:lnTo>
                      <a:pt x="99" y="19"/>
                    </a:lnTo>
                    <a:lnTo>
                      <a:pt x="100" y="11"/>
                    </a:lnTo>
                    <a:lnTo>
                      <a:pt x="100" y="3"/>
                    </a:lnTo>
                    <a:lnTo>
                      <a:pt x="10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7" name="chenying0907 875"/>
              <p:cNvSpPr/>
              <p:nvPr/>
            </p:nvSpPr>
            <p:spPr bwMode="auto">
              <a:xfrm>
                <a:off x="4392613" y="1492250"/>
                <a:ext cx="60325" cy="103188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106" y="3"/>
                  </a:cxn>
                  <a:cxn ang="0">
                    <a:pos x="79" y="51"/>
                  </a:cxn>
                  <a:cxn ang="0">
                    <a:pos x="65" y="74"/>
                  </a:cxn>
                  <a:cxn ang="0">
                    <a:pos x="50" y="98"/>
                  </a:cxn>
                  <a:cxn ang="0">
                    <a:pos x="50" y="98"/>
                  </a:cxn>
                  <a:cxn ang="0">
                    <a:pos x="36" y="120"/>
                  </a:cxn>
                  <a:cxn ang="0">
                    <a:pos x="23" y="141"/>
                  </a:cxn>
                  <a:cxn ang="0">
                    <a:pos x="11" y="164"/>
                  </a:cxn>
                  <a:cxn ang="0">
                    <a:pos x="5" y="177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91"/>
                  </a:cxn>
                  <a:cxn ang="0">
                    <a:pos x="1" y="192"/>
                  </a:cxn>
                  <a:cxn ang="0">
                    <a:pos x="2" y="193"/>
                  </a:cxn>
                  <a:cxn ang="0">
                    <a:pos x="3" y="194"/>
                  </a:cxn>
                  <a:cxn ang="0">
                    <a:pos x="5" y="194"/>
                  </a:cxn>
                  <a:cxn ang="0">
                    <a:pos x="7" y="194"/>
                  </a:cxn>
                  <a:cxn ang="0">
                    <a:pos x="8" y="193"/>
                  </a:cxn>
                  <a:cxn ang="0">
                    <a:pos x="10" y="191"/>
                  </a:cxn>
                  <a:cxn ang="0">
                    <a:pos x="10" y="191"/>
                  </a:cxn>
                  <a:cxn ang="0">
                    <a:pos x="15" y="179"/>
                  </a:cxn>
                  <a:cxn ang="0">
                    <a:pos x="21" y="166"/>
                  </a:cxn>
                  <a:cxn ang="0">
                    <a:pos x="33" y="142"/>
                  </a:cxn>
                  <a:cxn ang="0">
                    <a:pos x="48" y="119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77" y="74"/>
                  </a:cxn>
                  <a:cxn ang="0">
                    <a:pos x="89" y="53"/>
                  </a:cxn>
                  <a:cxn ang="0">
                    <a:pos x="114" y="7"/>
                  </a:cxn>
                  <a:cxn ang="0">
                    <a:pos x="114" y="7"/>
                  </a:cxn>
                  <a:cxn ang="0">
                    <a:pos x="114" y="5"/>
                  </a:cxn>
                  <a:cxn ang="0">
                    <a:pos x="114" y="4"/>
                  </a:cxn>
                  <a:cxn ang="0">
                    <a:pos x="113" y="2"/>
                  </a:cxn>
                  <a:cxn ang="0">
                    <a:pos x="112" y="1"/>
                  </a:cxn>
                  <a:cxn ang="0">
                    <a:pos x="110" y="0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6" y="3"/>
                  </a:cxn>
                  <a:cxn ang="0">
                    <a:pos x="106" y="3"/>
                  </a:cxn>
                </a:cxnLst>
                <a:rect l="0" t="0" r="r" b="b"/>
                <a:pathLst>
                  <a:path w="114" h="194">
                    <a:moveTo>
                      <a:pt x="106" y="3"/>
                    </a:moveTo>
                    <a:lnTo>
                      <a:pt x="106" y="3"/>
                    </a:lnTo>
                    <a:lnTo>
                      <a:pt x="79" y="51"/>
                    </a:lnTo>
                    <a:lnTo>
                      <a:pt x="65" y="74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36" y="120"/>
                    </a:lnTo>
                    <a:lnTo>
                      <a:pt x="23" y="141"/>
                    </a:lnTo>
                    <a:lnTo>
                      <a:pt x="11" y="164"/>
                    </a:lnTo>
                    <a:lnTo>
                      <a:pt x="5" y="177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91"/>
                    </a:lnTo>
                    <a:lnTo>
                      <a:pt x="1" y="192"/>
                    </a:lnTo>
                    <a:lnTo>
                      <a:pt x="2" y="193"/>
                    </a:lnTo>
                    <a:lnTo>
                      <a:pt x="3" y="194"/>
                    </a:lnTo>
                    <a:lnTo>
                      <a:pt x="5" y="194"/>
                    </a:lnTo>
                    <a:lnTo>
                      <a:pt x="7" y="194"/>
                    </a:lnTo>
                    <a:lnTo>
                      <a:pt x="8" y="193"/>
                    </a:lnTo>
                    <a:lnTo>
                      <a:pt x="10" y="191"/>
                    </a:lnTo>
                    <a:lnTo>
                      <a:pt x="10" y="191"/>
                    </a:lnTo>
                    <a:lnTo>
                      <a:pt x="15" y="179"/>
                    </a:lnTo>
                    <a:lnTo>
                      <a:pt x="21" y="166"/>
                    </a:lnTo>
                    <a:lnTo>
                      <a:pt x="33" y="142"/>
                    </a:lnTo>
                    <a:lnTo>
                      <a:pt x="48" y="119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77" y="74"/>
                    </a:lnTo>
                    <a:lnTo>
                      <a:pt x="89" y="53"/>
                    </a:lnTo>
                    <a:lnTo>
                      <a:pt x="114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4" y="4"/>
                    </a:lnTo>
                    <a:lnTo>
                      <a:pt x="113" y="2"/>
                    </a:lnTo>
                    <a:lnTo>
                      <a:pt x="112" y="1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6" y="3"/>
                    </a:lnTo>
                    <a:lnTo>
                      <a:pt x="10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8" name="chenying0907 876"/>
              <p:cNvSpPr/>
              <p:nvPr/>
            </p:nvSpPr>
            <p:spPr bwMode="auto">
              <a:xfrm>
                <a:off x="4422775" y="1514475"/>
                <a:ext cx="60325" cy="95250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99" y="10"/>
                  </a:cxn>
                  <a:cxn ang="0">
                    <a:pos x="93" y="18"/>
                  </a:cxn>
                  <a:cxn ang="0">
                    <a:pos x="87" y="27"/>
                  </a:cxn>
                  <a:cxn ang="0">
                    <a:pos x="82" y="35"/>
                  </a:cxn>
                  <a:cxn ang="0">
                    <a:pos x="72" y="54"/>
                  </a:cxn>
                  <a:cxn ang="0">
                    <a:pos x="63" y="74"/>
                  </a:cxn>
                  <a:cxn ang="0">
                    <a:pos x="63" y="74"/>
                  </a:cxn>
                  <a:cxn ang="0">
                    <a:pos x="33" y="123"/>
                  </a:cxn>
                  <a:cxn ang="0">
                    <a:pos x="18" y="148"/>
                  </a:cxn>
                  <a:cxn ang="0">
                    <a:pos x="1" y="173"/>
                  </a:cxn>
                  <a:cxn ang="0">
                    <a:pos x="1" y="173"/>
                  </a:cxn>
                  <a:cxn ang="0">
                    <a:pos x="0" y="175"/>
                  </a:cxn>
                  <a:cxn ang="0">
                    <a:pos x="0" y="177"/>
                  </a:cxn>
                  <a:cxn ang="0">
                    <a:pos x="1" y="178"/>
                  </a:cxn>
                  <a:cxn ang="0">
                    <a:pos x="2" y="179"/>
                  </a:cxn>
                  <a:cxn ang="0">
                    <a:pos x="6" y="180"/>
                  </a:cxn>
                  <a:cxn ang="0">
                    <a:pos x="7" y="179"/>
                  </a:cxn>
                  <a:cxn ang="0">
                    <a:pos x="9" y="178"/>
                  </a:cxn>
                  <a:cxn ang="0">
                    <a:pos x="9" y="178"/>
                  </a:cxn>
                  <a:cxn ang="0">
                    <a:pos x="25" y="155"/>
                  </a:cxn>
                  <a:cxn ang="0">
                    <a:pos x="39" y="133"/>
                  </a:cxn>
                  <a:cxn ang="0">
                    <a:pos x="66" y="86"/>
                  </a:cxn>
                  <a:cxn ang="0">
                    <a:pos x="66" y="86"/>
                  </a:cxn>
                  <a:cxn ang="0">
                    <a:pos x="77" y="65"/>
                  </a:cxn>
                  <a:cxn ang="0">
                    <a:pos x="87" y="45"/>
                  </a:cxn>
                  <a:cxn ang="0">
                    <a:pos x="93" y="35"/>
                  </a:cxn>
                  <a:cxn ang="0">
                    <a:pos x="98" y="26"/>
                  </a:cxn>
                  <a:cxn ang="0">
                    <a:pos x="105" y="17"/>
                  </a:cxn>
                  <a:cxn ang="0">
                    <a:pos x="113" y="8"/>
                  </a:cxn>
                  <a:cxn ang="0">
                    <a:pos x="113" y="8"/>
                  </a:cxn>
                  <a:cxn ang="0">
                    <a:pos x="114" y="7"/>
                  </a:cxn>
                  <a:cxn ang="0">
                    <a:pos x="115" y="4"/>
                  </a:cxn>
                  <a:cxn ang="0">
                    <a:pos x="114" y="2"/>
                  </a:cxn>
                  <a:cxn ang="0">
                    <a:pos x="113" y="1"/>
                  </a:cxn>
                  <a:cxn ang="0">
                    <a:pos x="112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5" h="180">
                    <a:moveTo>
                      <a:pt x="106" y="1"/>
                    </a:moveTo>
                    <a:lnTo>
                      <a:pt x="106" y="1"/>
                    </a:lnTo>
                    <a:lnTo>
                      <a:pt x="99" y="10"/>
                    </a:lnTo>
                    <a:lnTo>
                      <a:pt x="93" y="18"/>
                    </a:lnTo>
                    <a:lnTo>
                      <a:pt x="87" y="27"/>
                    </a:lnTo>
                    <a:lnTo>
                      <a:pt x="82" y="35"/>
                    </a:lnTo>
                    <a:lnTo>
                      <a:pt x="72" y="54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33" y="123"/>
                    </a:lnTo>
                    <a:lnTo>
                      <a:pt x="18" y="148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8"/>
                    </a:lnTo>
                    <a:lnTo>
                      <a:pt x="2" y="179"/>
                    </a:lnTo>
                    <a:lnTo>
                      <a:pt x="6" y="180"/>
                    </a:lnTo>
                    <a:lnTo>
                      <a:pt x="7" y="179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25" y="155"/>
                    </a:lnTo>
                    <a:lnTo>
                      <a:pt x="39" y="133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77" y="65"/>
                    </a:lnTo>
                    <a:lnTo>
                      <a:pt x="87" y="45"/>
                    </a:lnTo>
                    <a:lnTo>
                      <a:pt x="93" y="35"/>
                    </a:lnTo>
                    <a:lnTo>
                      <a:pt x="98" y="26"/>
                    </a:lnTo>
                    <a:lnTo>
                      <a:pt x="105" y="17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4" y="7"/>
                    </a:lnTo>
                    <a:lnTo>
                      <a:pt x="115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89" name="chenying0907 877"/>
              <p:cNvSpPr/>
              <p:nvPr/>
            </p:nvSpPr>
            <p:spPr bwMode="auto">
              <a:xfrm>
                <a:off x="4451350" y="1538288"/>
                <a:ext cx="58738" cy="96838"/>
              </a:xfrm>
              <a:custGeom>
                <a:avLst/>
                <a:gdLst/>
                <a:ahLst/>
                <a:cxnLst>
                  <a:cxn ang="0">
                    <a:pos x="104" y="2"/>
                  </a:cxn>
                  <a:cxn ang="0">
                    <a:pos x="104" y="2"/>
                  </a:cxn>
                  <a:cxn ang="0">
                    <a:pos x="100" y="8"/>
                  </a:cxn>
                  <a:cxn ang="0">
                    <a:pos x="94" y="14"/>
                  </a:cxn>
                  <a:cxn ang="0">
                    <a:pos x="89" y="20"/>
                  </a:cxn>
                  <a:cxn ang="0">
                    <a:pos x="86" y="23"/>
                  </a:cxn>
                  <a:cxn ang="0">
                    <a:pos x="85" y="27"/>
                  </a:cxn>
                  <a:cxn ang="0">
                    <a:pos x="85" y="27"/>
                  </a:cxn>
                  <a:cxn ang="0">
                    <a:pos x="80" y="41"/>
                  </a:cxn>
                  <a:cxn ang="0">
                    <a:pos x="73" y="54"/>
                  </a:cxn>
                  <a:cxn ang="0">
                    <a:pos x="58" y="79"/>
                  </a:cxn>
                  <a:cxn ang="0">
                    <a:pos x="58" y="79"/>
                  </a:cxn>
                  <a:cxn ang="0">
                    <a:pos x="29" y="128"/>
                  </a:cxn>
                  <a:cxn ang="0">
                    <a:pos x="14" y="153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9"/>
                  </a:cxn>
                  <a:cxn ang="0">
                    <a:pos x="0" y="181"/>
                  </a:cxn>
                  <a:cxn ang="0">
                    <a:pos x="1" y="183"/>
                  </a:cxn>
                  <a:cxn ang="0">
                    <a:pos x="2" y="184"/>
                  </a:cxn>
                  <a:cxn ang="0">
                    <a:pos x="5" y="185"/>
                  </a:cxn>
                  <a:cxn ang="0">
                    <a:pos x="7" y="184"/>
                  </a:cxn>
                  <a:cxn ang="0">
                    <a:pos x="8" y="183"/>
                  </a:cxn>
                  <a:cxn ang="0">
                    <a:pos x="8" y="183"/>
                  </a:cxn>
                  <a:cxn ang="0">
                    <a:pos x="11" y="178"/>
                  </a:cxn>
                  <a:cxn ang="0">
                    <a:pos x="15" y="175"/>
                  </a:cxn>
                  <a:cxn ang="0">
                    <a:pos x="15" y="175"/>
                  </a:cxn>
                  <a:cxn ang="0">
                    <a:pos x="17" y="173"/>
                  </a:cxn>
                  <a:cxn ang="0">
                    <a:pos x="18" y="171"/>
                  </a:cxn>
                  <a:cxn ang="0">
                    <a:pos x="18" y="168"/>
                  </a:cxn>
                  <a:cxn ang="0">
                    <a:pos x="17" y="167"/>
                  </a:cxn>
                  <a:cxn ang="0">
                    <a:pos x="17" y="167"/>
                  </a:cxn>
                  <a:cxn ang="0">
                    <a:pos x="39" y="129"/>
                  </a:cxn>
                  <a:cxn ang="0">
                    <a:pos x="63" y="91"/>
                  </a:cxn>
                  <a:cxn ang="0">
                    <a:pos x="63" y="91"/>
                  </a:cxn>
                  <a:cxn ang="0">
                    <a:pos x="76" y="69"/>
                  </a:cxn>
                  <a:cxn ang="0">
                    <a:pos x="82" y="58"/>
                  </a:cxn>
                  <a:cxn ang="0">
                    <a:pos x="89" y="45"/>
                  </a:cxn>
                  <a:cxn ang="0">
                    <a:pos x="89" y="45"/>
                  </a:cxn>
                  <a:cxn ang="0">
                    <a:pos x="94" y="35"/>
                  </a:cxn>
                  <a:cxn ang="0">
                    <a:pos x="100" y="25"/>
                  </a:cxn>
                  <a:cxn ang="0">
                    <a:pos x="112" y="7"/>
                  </a:cxn>
                  <a:cxn ang="0">
                    <a:pos x="112" y="7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2"/>
                  </a:cxn>
                  <a:cxn ang="0">
                    <a:pos x="111" y="1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4" y="2"/>
                  </a:cxn>
                  <a:cxn ang="0">
                    <a:pos x="104" y="2"/>
                  </a:cxn>
                </a:cxnLst>
                <a:rect l="0" t="0" r="r" b="b"/>
                <a:pathLst>
                  <a:path w="113" h="185">
                    <a:moveTo>
                      <a:pt x="104" y="2"/>
                    </a:moveTo>
                    <a:lnTo>
                      <a:pt x="104" y="2"/>
                    </a:lnTo>
                    <a:lnTo>
                      <a:pt x="100" y="8"/>
                    </a:lnTo>
                    <a:lnTo>
                      <a:pt x="94" y="14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5" y="27"/>
                    </a:lnTo>
                    <a:lnTo>
                      <a:pt x="85" y="27"/>
                    </a:lnTo>
                    <a:lnTo>
                      <a:pt x="80" y="41"/>
                    </a:lnTo>
                    <a:lnTo>
                      <a:pt x="73" y="54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29" y="128"/>
                    </a:lnTo>
                    <a:lnTo>
                      <a:pt x="14" y="153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1" y="183"/>
                    </a:lnTo>
                    <a:lnTo>
                      <a:pt x="2" y="184"/>
                    </a:lnTo>
                    <a:lnTo>
                      <a:pt x="5" y="185"/>
                    </a:lnTo>
                    <a:lnTo>
                      <a:pt x="7" y="184"/>
                    </a:lnTo>
                    <a:lnTo>
                      <a:pt x="8" y="183"/>
                    </a:lnTo>
                    <a:lnTo>
                      <a:pt x="8" y="183"/>
                    </a:lnTo>
                    <a:lnTo>
                      <a:pt x="11" y="178"/>
                    </a:lnTo>
                    <a:lnTo>
                      <a:pt x="15" y="175"/>
                    </a:lnTo>
                    <a:lnTo>
                      <a:pt x="15" y="175"/>
                    </a:lnTo>
                    <a:lnTo>
                      <a:pt x="17" y="173"/>
                    </a:lnTo>
                    <a:lnTo>
                      <a:pt x="18" y="171"/>
                    </a:lnTo>
                    <a:lnTo>
                      <a:pt x="18" y="168"/>
                    </a:lnTo>
                    <a:lnTo>
                      <a:pt x="17" y="167"/>
                    </a:lnTo>
                    <a:lnTo>
                      <a:pt x="17" y="167"/>
                    </a:lnTo>
                    <a:lnTo>
                      <a:pt x="39" y="129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76" y="69"/>
                    </a:lnTo>
                    <a:lnTo>
                      <a:pt x="82" y="58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94" y="35"/>
                    </a:lnTo>
                    <a:lnTo>
                      <a:pt x="100" y="25"/>
                    </a:lnTo>
                    <a:lnTo>
                      <a:pt x="112" y="7"/>
                    </a:lnTo>
                    <a:lnTo>
                      <a:pt x="112" y="7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0" name="chenying0907 878"/>
              <p:cNvSpPr/>
              <p:nvPr/>
            </p:nvSpPr>
            <p:spPr bwMode="auto">
              <a:xfrm>
                <a:off x="4473575" y="1566863"/>
                <a:ext cx="66675" cy="101600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9" y="4"/>
                  </a:cxn>
                  <a:cxn ang="0">
                    <a:pos x="118" y="9"/>
                  </a:cxn>
                  <a:cxn ang="0">
                    <a:pos x="116" y="13"/>
                  </a:cxn>
                  <a:cxn ang="0">
                    <a:pos x="111" y="22"/>
                  </a:cxn>
                  <a:cxn ang="0">
                    <a:pos x="99" y="40"/>
                  </a:cxn>
                  <a:cxn ang="0">
                    <a:pos x="99" y="40"/>
                  </a:cxn>
                  <a:cxn ang="0">
                    <a:pos x="91" y="51"/>
                  </a:cxn>
                  <a:cxn ang="0">
                    <a:pos x="83" y="61"/>
                  </a:cxn>
                  <a:cxn ang="0">
                    <a:pos x="74" y="73"/>
                  </a:cxn>
                  <a:cxn ang="0">
                    <a:pos x="67" y="84"/>
                  </a:cxn>
                  <a:cxn ang="0">
                    <a:pos x="67" y="84"/>
                  </a:cxn>
                  <a:cxn ang="0">
                    <a:pos x="34" y="134"/>
                  </a:cxn>
                  <a:cxn ang="0">
                    <a:pos x="18" y="159"/>
                  </a:cxn>
                  <a:cxn ang="0">
                    <a:pos x="1" y="183"/>
                  </a:cxn>
                  <a:cxn ang="0">
                    <a:pos x="1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2" y="190"/>
                  </a:cxn>
                  <a:cxn ang="0">
                    <a:pos x="4" y="190"/>
                  </a:cxn>
                  <a:cxn ang="0">
                    <a:pos x="6" y="190"/>
                  </a:cxn>
                  <a:cxn ang="0">
                    <a:pos x="7" y="190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27" y="161"/>
                  </a:cxn>
                  <a:cxn ang="0">
                    <a:pos x="44" y="135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8" y="71"/>
                  </a:cxn>
                  <a:cxn ang="0">
                    <a:pos x="96" y="59"/>
                  </a:cxn>
                  <a:cxn ang="0">
                    <a:pos x="103" y="49"/>
                  </a:cxn>
                  <a:cxn ang="0">
                    <a:pos x="111" y="38"/>
                  </a:cxn>
                  <a:cxn ang="0">
                    <a:pos x="111" y="38"/>
                  </a:cxn>
                  <a:cxn ang="0">
                    <a:pos x="121" y="23"/>
                  </a:cxn>
                  <a:cxn ang="0">
                    <a:pos x="125" y="15"/>
                  </a:cxn>
                  <a:cxn ang="0">
                    <a:pos x="128" y="7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7" y="3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3"/>
                  </a:cxn>
                  <a:cxn ang="0">
                    <a:pos x="119" y="4"/>
                  </a:cxn>
                  <a:cxn ang="0">
                    <a:pos x="119" y="4"/>
                  </a:cxn>
                </a:cxnLst>
                <a:rect l="0" t="0" r="r" b="b"/>
                <a:pathLst>
                  <a:path w="128" h="190">
                    <a:moveTo>
                      <a:pt x="119" y="4"/>
                    </a:moveTo>
                    <a:lnTo>
                      <a:pt x="119" y="4"/>
                    </a:lnTo>
                    <a:lnTo>
                      <a:pt x="118" y="9"/>
                    </a:lnTo>
                    <a:lnTo>
                      <a:pt x="116" y="13"/>
                    </a:lnTo>
                    <a:lnTo>
                      <a:pt x="111" y="22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1" y="51"/>
                    </a:lnTo>
                    <a:lnTo>
                      <a:pt x="83" y="61"/>
                    </a:lnTo>
                    <a:lnTo>
                      <a:pt x="74" y="73"/>
                    </a:lnTo>
                    <a:lnTo>
                      <a:pt x="67" y="84"/>
                    </a:lnTo>
                    <a:lnTo>
                      <a:pt x="67" y="84"/>
                    </a:lnTo>
                    <a:lnTo>
                      <a:pt x="34" y="134"/>
                    </a:lnTo>
                    <a:lnTo>
                      <a:pt x="18" y="159"/>
                    </a:lnTo>
                    <a:lnTo>
                      <a:pt x="1" y="183"/>
                    </a:lnTo>
                    <a:lnTo>
                      <a:pt x="1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2" y="190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27" y="161"/>
                    </a:lnTo>
                    <a:lnTo>
                      <a:pt x="44" y="135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8" y="71"/>
                    </a:lnTo>
                    <a:lnTo>
                      <a:pt x="96" y="59"/>
                    </a:lnTo>
                    <a:lnTo>
                      <a:pt x="103" y="49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21" y="23"/>
                    </a:lnTo>
                    <a:lnTo>
                      <a:pt x="125" y="15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7" y="3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1" name="chenying0907 879"/>
              <p:cNvSpPr/>
              <p:nvPr/>
            </p:nvSpPr>
            <p:spPr bwMode="auto">
              <a:xfrm>
                <a:off x="4500563" y="1595438"/>
                <a:ext cx="76200" cy="107950"/>
              </a:xfrm>
              <a:custGeom>
                <a:avLst/>
                <a:gdLst/>
                <a:ahLst/>
                <a:cxnLst>
                  <a:cxn ang="0">
                    <a:pos x="133" y="2"/>
                  </a:cxn>
                  <a:cxn ang="0">
                    <a:pos x="133" y="2"/>
                  </a:cxn>
                  <a:cxn ang="0">
                    <a:pos x="116" y="23"/>
                  </a:cxn>
                  <a:cxn ang="0">
                    <a:pos x="100" y="45"/>
                  </a:cxn>
                  <a:cxn ang="0">
                    <a:pos x="100" y="45"/>
                  </a:cxn>
                  <a:cxn ang="0">
                    <a:pos x="81" y="70"/>
                  </a:cxn>
                  <a:cxn ang="0">
                    <a:pos x="72" y="84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53" y="107"/>
                  </a:cxn>
                  <a:cxn ang="0">
                    <a:pos x="44" y="119"/>
                  </a:cxn>
                  <a:cxn ang="0">
                    <a:pos x="36" y="131"/>
                  </a:cxn>
                  <a:cxn ang="0">
                    <a:pos x="29" y="144"/>
                  </a:cxn>
                  <a:cxn ang="0">
                    <a:pos x="0" y="196"/>
                  </a:cxn>
                  <a:cxn ang="0">
                    <a:pos x="0" y="196"/>
                  </a:cxn>
                  <a:cxn ang="0">
                    <a:pos x="0" y="198"/>
                  </a:cxn>
                  <a:cxn ang="0">
                    <a:pos x="0" y="201"/>
                  </a:cxn>
                  <a:cxn ang="0">
                    <a:pos x="1" y="202"/>
                  </a:cxn>
                  <a:cxn ang="0">
                    <a:pos x="2" y="203"/>
                  </a:cxn>
                  <a:cxn ang="0">
                    <a:pos x="4" y="204"/>
                  </a:cxn>
                  <a:cxn ang="0">
                    <a:pos x="5" y="204"/>
                  </a:cxn>
                  <a:cxn ang="0">
                    <a:pos x="7" y="203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25" y="173"/>
                  </a:cxn>
                  <a:cxn ang="0">
                    <a:pos x="41" y="145"/>
                  </a:cxn>
                  <a:cxn ang="0">
                    <a:pos x="60" y="117"/>
                  </a:cxn>
                  <a:cxn ang="0">
                    <a:pos x="79" y="91"/>
                  </a:cxn>
                  <a:cxn ang="0">
                    <a:pos x="79" y="91"/>
                  </a:cxn>
                  <a:cxn ang="0">
                    <a:pos x="86" y="81"/>
                  </a:cxn>
                  <a:cxn ang="0">
                    <a:pos x="94" y="70"/>
                  </a:cxn>
                  <a:cxn ang="0">
                    <a:pos x="108" y="50"/>
                  </a:cxn>
                  <a:cxn ang="0">
                    <a:pos x="108" y="50"/>
                  </a:cxn>
                  <a:cxn ang="0">
                    <a:pos x="125" y="28"/>
                  </a:cxn>
                  <a:cxn ang="0">
                    <a:pos x="141" y="6"/>
                  </a:cxn>
                  <a:cxn ang="0">
                    <a:pos x="141" y="6"/>
                  </a:cxn>
                  <a:cxn ang="0">
                    <a:pos x="142" y="5"/>
                  </a:cxn>
                  <a:cxn ang="0">
                    <a:pos x="141" y="3"/>
                  </a:cxn>
                  <a:cxn ang="0">
                    <a:pos x="141" y="1"/>
                  </a:cxn>
                  <a:cxn ang="0">
                    <a:pos x="139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2"/>
                  </a:cxn>
                  <a:cxn ang="0">
                    <a:pos x="133" y="2"/>
                  </a:cxn>
                </a:cxnLst>
                <a:rect l="0" t="0" r="r" b="b"/>
                <a:pathLst>
                  <a:path w="142" h="204">
                    <a:moveTo>
                      <a:pt x="133" y="2"/>
                    </a:moveTo>
                    <a:lnTo>
                      <a:pt x="133" y="2"/>
                    </a:lnTo>
                    <a:lnTo>
                      <a:pt x="116" y="23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81" y="70"/>
                    </a:lnTo>
                    <a:lnTo>
                      <a:pt x="72" y="84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53" y="107"/>
                    </a:lnTo>
                    <a:lnTo>
                      <a:pt x="44" y="119"/>
                    </a:lnTo>
                    <a:lnTo>
                      <a:pt x="36" y="131"/>
                    </a:lnTo>
                    <a:lnTo>
                      <a:pt x="29" y="144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0" y="201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4" y="204"/>
                    </a:lnTo>
                    <a:lnTo>
                      <a:pt x="5" y="204"/>
                    </a:lnTo>
                    <a:lnTo>
                      <a:pt x="7" y="203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25" y="173"/>
                    </a:lnTo>
                    <a:lnTo>
                      <a:pt x="41" y="145"/>
                    </a:lnTo>
                    <a:lnTo>
                      <a:pt x="60" y="117"/>
                    </a:lnTo>
                    <a:lnTo>
                      <a:pt x="79" y="91"/>
                    </a:lnTo>
                    <a:lnTo>
                      <a:pt x="79" y="91"/>
                    </a:lnTo>
                    <a:lnTo>
                      <a:pt x="86" y="81"/>
                    </a:lnTo>
                    <a:lnTo>
                      <a:pt x="94" y="7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25" y="28"/>
                    </a:lnTo>
                    <a:lnTo>
                      <a:pt x="141" y="6"/>
                    </a:lnTo>
                    <a:lnTo>
                      <a:pt x="141" y="6"/>
                    </a:lnTo>
                    <a:lnTo>
                      <a:pt x="142" y="5"/>
                    </a:lnTo>
                    <a:lnTo>
                      <a:pt x="141" y="3"/>
                    </a:lnTo>
                    <a:lnTo>
                      <a:pt x="141" y="1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2" name="chenying0907 880"/>
              <p:cNvSpPr/>
              <p:nvPr/>
            </p:nvSpPr>
            <p:spPr bwMode="auto">
              <a:xfrm>
                <a:off x="4510088" y="1630363"/>
                <a:ext cx="80963" cy="125413"/>
              </a:xfrm>
              <a:custGeom>
                <a:avLst/>
                <a:gdLst/>
                <a:ahLst/>
                <a:cxnLst>
                  <a:cxn ang="0">
                    <a:pos x="143" y="2"/>
                  </a:cxn>
                  <a:cxn ang="0">
                    <a:pos x="143" y="2"/>
                  </a:cxn>
                  <a:cxn ang="0">
                    <a:pos x="110" y="58"/>
                  </a:cxn>
                  <a:cxn ang="0">
                    <a:pos x="77" y="114"/>
                  </a:cxn>
                  <a:cxn ang="0">
                    <a:pos x="77" y="114"/>
                  </a:cxn>
                  <a:cxn ang="0">
                    <a:pos x="58" y="143"/>
                  </a:cxn>
                  <a:cxn ang="0">
                    <a:pos x="39" y="172"/>
                  </a:cxn>
                  <a:cxn ang="0">
                    <a:pos x="20" y="201"/>
                  </a:cxn>
                  <a:cxn ang="0">
                    <a:pos x="1" y="230"/>
                  </a:cxn>
                  <a:cxn ang="0">
                    <a:pos x="1" y="230"/>
                  </a:cxn>
                  <a:cxn ang="0">
                    <a:pos x="0" y="232"/>
                  </a:cxn>
                  <a:cxn ang="0">
                    <a:pos x="0" y="234"/>
                  </a:cxn>
                  <a:cxn ang="0">
                    <a:pos x="1" y="235"/>
                  </a:cxn>
                  <a:cxn ang="0">
                    <a:pos x="2" y="236"/>
                  </a:cxn>
                  <a:cxn ang="0">
                    <a:pos x="4" y="237"/>
                  </a:cxn>
                  <a:cxn ang="0">
                    <a:pos x="7" y="237"/>
                  </a:cxn>
                  <a:cxn ang="0">
                    <a:pos x="8" y="236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44" y="180"/>
                  </a:cxn>
                  <a:cxn ang="0">
                    <a:pos x="62" y="152"/>
                  </a:cxn>
                  <a:cxn ang="0">
                    <a:pos x="80" y="125"/>
                  </a:cxn>
                  <a:cxn ang="0">
                    <a:pos x="80" y="125"/>
                  </a:cxn>
                  <a:cxn ang="0">
                    <a:pos x="99" y="96"/>
                  </a:cxn>
                  <a:cxn ang="0">
                    <a:pos x="117" y="67"/>
                  </a:cxn>
                  <a:cxn ang="0">
                    <a:pos x="134" y="36"/>
                  </a:cxn>
                  <a:cxn ang="0">
                    <a:pos x="151" y="8"/>
                  </a:cxn>
                  <a:cxn ang="0">
                    <a:pos x="151" y="8"/>
                  </a:cxn>
                  <a:cxn ang="0">
                    <a:pos x="152" y="5"/>
                  </a:cxn>
                  <a:cxn ang="0">
                    <a:pos x="152" y="3"/>
                  </a:cxn>
                  <a:cxn ang="0">
                    <a:pos x="151" y="2"/>
                  </a:cxn>
                  <a:cxn ang="0">
                    <a:pos x="150" y="1"/>
                  </a:cxn>
                  <a:cxn ang="0">
                    <a:pos x="148" y="0"/>
                  </a:cxn>
                  <a:cxn ang="0">
                    <a:pos x="146" y="0"/>
                  </a:cxn>
                  <a:cxn ang="0">
                    <a:pos x="145" y="1"/>
                  </a:cxn>
                  <a:cxn ang="0">
                    <a:pos x="143" y="2"/>
                  </a:cxn>
                  <a:cxn ang="0">
                    <a:pos x="143" y="2"/>
                  </a:cxn>
                </a:cxnLst>
                <a:rect l="0" t="0" r="r" b="b"/>
                <a:pathLst>
                  <a:path w="152" h="237">
                    <a:moveTo>
                      <a:pt x="143" y="2"/>
                    </a:moveTo>
                    <a:lnTo>
                      <a:pt x="143" y="2"/>
                    </a:lnTo>
                    <a:lnTo>
                      <a:pt x="110" y="58"/>
                    </a:lnTo>
                    <a:lnTo>
                      <a:pt x="77" y="114"/>
                    </a:lnTo>
                    <a:lnTo>
                      <a:pt x="77" y="114"/>
                    </a:lnTo>
                    <a:lnTo>
                      <a:pt x="58" y="143"/>
                    </a:lnTo>
                    <a:lnTo>
                      <a:pt x="39" y="172"/>
                    </a:lnTo>
                    <a:lnTo>
                      <a:pt x="20" y="201"/>
                    </a:lnTo>
                    <a:lnTo>
                      <a:pt x="1" y="230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1" y="235"/>
                    </a:lnTo>
                    <a:lnTo>
                      <a:pt x="2" y="236"/>
                    </a:lnTo>
                    <a:lnTo>
                      <a:pt x="4" y="237"/>
                    </a:lnTo>
                    <a:lnTo>
                      <a:pt x="7" y="237"/>
                    </a:lnTo>
                    <a:lnTo>
                      <a:pt x="8" y="236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44" y="180"/>
                    </a:lnTo>
                    <a:lnTo>
                      <a:pt x="62" y="152"/>
                    </a:lnTo>
                    <a:lnTo>
                      <a:pt x="80" y="125"/>
                    </a:lnTo>
                    <a:lnTo>
                      <a:pt x="80" y="125"/>
                    </a:lnTo>
                    <a:lnTo>
                      <a:pt x="99" y="96"/>
                    </a:lnTo>
                    <a:lnTo>
                      <a:pt x="117" y="67"/>
                    </a:lnTo>
                    <a:lnTo>
                      <a:pt x="134" y="36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1" y="2"/>
                    </a:lnTo>
                    <a:lnTo>
                      <a:pt x="150" y="1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3" name="chenying0907 881"/>
              <p:cNvSpPr/>
              <p:nvPr/>
            </p:nvSpPr>
            <p:spPr bwMode="auto">
              <a:xfrm>
                <a:off x="4525963" y="1682750"/>
                <a:ext cx="73025" cy="115888"/>
              </a:xfrm>
              <a:custGeom>
                <a:avLst/>
                <a:gdLst/>
                <a:ahLst/>
                <a:cxnLst>
                  <a:cxn ang="0">
                    <a:pos x="129" y="2"/>
                  </a:cxn>
                  <a:cxn ang="0">
                    <a:pos x="129" y="2"/>
                  </a:cxn>
                  <a:cxn ang="0">
                    <a:pos x="112" y="29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54" y="129"/>
                  </a:cxn>
                  <a:cxn ang="0">
                    <a:pos x="45" y="144"/>
                  </a:cxn>
                  <a:cxn ang="0">
                    <a:pos x="25" y="175"/>
                  </a:cxn>
                  <a:cxn ang="0">
                    <a:pos x="25" y="175"/>
                  </a:cxn>
                  <a:cxn ang="0">
                    <a:pos x="19" y="184"/>
                  </a:cxn>
                  <a:cxn ang="0">
                    <a:pos x="12" y="194"/>
                  </a:cxn>
                  <a:cxn ang="0">
                    <a:pos x="6" y="202"/>
                  </a:cxn>
                  <a:cxn ang="0">
                    <a:pos x="1" y="212"/>
                  </a:cxn>
                  <a:cxn ang="0">
                    <a:pos x="1" y="212"/>
                  </a:cxn>
                  <a:cxn ang="0">
                    <a:pos x="0" y="214"/>
                  </a:cxn>
                  <a:cxn ang="0">
                    <a:pos x="1" y="216"/>
                  </a:cxn>
                  <a:cxn ang="0">
                    <a:pos x="2" y="217"/>
                  </a:cxn>
                  <a:cxn ang="0">
                    <a:pos x="4" y="218"/>
                  </a:cxn>
                  <a:cxn ang="0">
                    <a:pos x="7" y="218"/>
                  </a:cxn>
                  <a:cxn ang="0">
                    <a:pos x="9" y="217"/>
                  </a:cxn>
                  <a:cxn ang="0">
                    <a:pos x="11" y="215"/>
                  </a:cxn>
                  <a:cxn ang="0">
                    <a:pos x="11" y="215"/>
                  </a:cxn>
                  <a:cxn ang="0">
                    <a:pos x="13" y="209"/>
                  </a:cxn>
                  <a:cxn ang="0">
                    <a:pos x="16" y="204"/>
                  </a:cxn>
                  <a:cxn ang="0">
                    <a:pos x="23" y="194"/>
                  </a:cxn>
                  <a:cxn ang="0">
                    <a:pos x="31" y="182"/>
                  </a:cxn>
                  <a:cxn ang="0">
                    <a:pos x="38" y="172"/>
                  </a:cxn>
                  <a:cxn ang="0">
                    <a:pos x="38" y="172"/>
                  </a:cxn>
                  <a:cxn ang="0">
                    <a:pos x="71" y="117"/>
                  </a:cxn>
                  <a:cxn ang="0">
                    <a:pos x="71" y="117"/>
                  </a:cxn>
                  <a:cxn ang="0">
                    <a:pos x="103" y="61"/>
                  </a:cxn>
                  <a:cxn ang="0">
                    <a:pos x="120" y="35"/>
                  </a:cxn>
                  <a:cxn ang="0">
                    <a:pos x="138" y="8"/>
                  </a:cxn>
                  <a:cxn ang="0">
                    <a:pos x="138" y="8"/>
                  </a:cxn>
                  <a:cxn ang="0">
                    <a:pos x="139" y="6"/>
                  </a:cxn>
                  <a:cxn ang="0">
                    <a:pos x="139" y="5"/>
                  </a:cxn>
                  <a:cxn ang="0">
                    <a:pos x="138" y="2"/>
                  </a:cxn>
                  <a:cxn ang="0">
                    <a:pos x="137" y="1"/>
                  </a:cxn>
                  <a:cxn ang="0">
                    <a:pos x="132" y="0"/>
                  </a:cxn>
                  <a:cxn ang="0">
                    <a:pos x="131" y="1"/>
                  </a:cxn>
                  <a:cxn ang="0">
                    <a:pos x="129" y="2"/>
                  </a:cxn>
                  <a:cxn ang="0">
                    <a:pos x="129" y="2"/>
                  </a:cxn>
                </a:cxnLst>
                <a:rect l="0" t="0" r="r" b="b"/>
                <a:pathLst>
                  <a:path w="139" h="218">
                    <a:moveTo>
                      <a:pt x="129" y="2"/>
                    </a:moveTo>
                    <a:lnTo>
                      <a:pt x="129" y="2"/>
                    </a:lnTo>
                    <a:lnTo>
                      <a:pt x="112" y="29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54" y="129"/>
                    </a:lnTo>
                    <a:lnTo>
                      <a:pt x="45" y="144"/>
                    </a:lnTo>
                    <a:lnTo>
                      <a:pt x="25" y="175"/>
                    </a:lnTo>
                    <a:lnTo>
                      <a:pt x="25" y="175"/>
                    </a:lnTo>
                    <a:lnTo>
                      <a:pt x="19" y="184"/>
                    </a:lnTo>
                    <a:lnTo>
                      <a:pt x="12" y="194"/>
                    </a:lnTo>
                    <a:lnTo>
                      <a:pt x="6" y="202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0" y="214"/>
                    </a:lnTo>
                    <a:lnTo>
                      <a:pt x="1" y="216"/>
                    </a:lnTo>
                    <a:lnTo>
                      <a:pt x="2" y="217"/>
                    </a:lnTo>
                    <a:lnTo>
                      <a:pt x="4" y="218"/>
                    </a:lnTo>
                    <a:lnTo>
                      <a:pt x="7" y="218"/>
                    </a:lnTo>
                    <a:lnTo>
                      <a:pt x="9" y="217"/>
                    </a:lnTo>
                    <a:lnTo>
                      <a:pt x="11" y="215"/>
                    </a:lnTo>
                    <a:lnTo>
                      <a:pt x="11" y="215"/>
                    </a:lnTo>
                    <a:lnTo>
                      <a:pt x="13" y="209"/>
                    </a:lnTo>
                    <a:lnTo>
                      <a:pt x="16" y="204"/>
                    </a:lnTo>
                    <a:lnTo>
                      <a:pt x="23" y="194"/>
                    </a:lnTo>
                    <a:lnTo>
                      <a:pt x="31" y="182"/>
                    </a:lnTo>
                    <a:lnTo>
                      <a:pt x="38" y="172"/>
                    </a:lnTo>
                    <a:lnTo>
                      <a:pt x="38" y="172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103" y="61"/>
                    </a:lnTo>
                    <a:lnTo>
                      <a:pt x="120" y="35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9" y="6"/>
                    </a:lnTo>
                    <a:lnTo>
                      <a:pt x="139" y="5"/>
                    </a:lnTo>
                    <a:lnTo>
                      <a:pt x="138" y="2"/>
                    </a:lnTo>
                    <a:lnTo>
                      <a:pt x="137" y="1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4" name="chenying0907 882"/>
              <p:cNvSpPr/>
              <p:nvPr/>
            </p:nvSpPr>
            <p:spPr bwMode="auto">
              <a:xfrm>
                <a:off x="4548188" y="1728788"/>
                <a:ext cx="57150" cy="90488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00" y="2"/>
                  </a:cxn>
                  <a:cxn ang="0">
                    <a:pos x="94" y="12"/>
                  </a:cxn>
                  <a:cxn ang="0">
                    <a:pos x="85" y="20"/>
                  </a:cxn>
                  <a:cxn ang="0">
                    <a:pos x="79" y="28"/>
                  </a:cxn>
                  <a:cxn ang="0">
                    <a:pos x="73" y="37"/>
                  </a:cxn>
                  <a:cxn ang="0">
                    <a:pos x="73" y="37"/>
                  </a:cxn>
                  <a:cxn ang="0">
                    <a:pos x="63" y="58"/>
                  </a:cxn>
                  <a:cxn ang="0">
                    <a:pos x="51" y="79"/>
                  </a:cxn>
                  <a:cxn ang="0">
                    <a:pos x="51" y="79"/>
                  </a:cxn>
                  <a:cxn ang="0">
                    <a:pos x="26" y="122"/>
                  </a:cxn>
                  <a:cxn ang="0">
                    <a:pos x="14" y="143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0" y="165"/>
                  </a:cxn>
                  <a:cxn ang="0">
                    <a:pos x="0" y="166"/>
                  </a:cxn>
                  <a:cxn ang="0">
                    <a:pos x="1" y="169"/>
                  </a:cxn>
                  <a:cxn ang="0">
                    <a:pos x="2" y="170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9"/>
                  </a:cxn>
                  <a:cxn ang="0">
                    <a:pos x="8" y="169"/>
                  </a:cxn>
                  <a:cxn ang="0">
                    <a:pos x="20" y="149"/>
                  </a:cxn>
                  <a:cxn ang="0">
                    <a:pos x="32" y="129"/>
                  </a:cxn>
                  <a:cxn ang="0">
                    <a:pos x="43" y="110"/>
                  </a:cxn>
                  <a:cxn ang="0">
                    <a:pos x="55" y="91"/>
                  </a:cxn>
                  <a:cxn ang="0">
                    <a:pos x="55" y="91"/>
                  </a:cxn>
                  <a:cxn ang="0">
                    <a:pos x="62" y="81"/>
                  </a:cxn>
                  <a:cxn ang="0">
                    <a:pos x="68" y="70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81" y="43"/>
                  </a:cxn>
                  <a:cxn ang="0">
                    <a:pos x="84" y="37"/>
                  </a:cxn>
                  <a:cxn ang="0">
                    <a:pos x="93" y="27"/>
                  </a:cxn>
                  <a:cxn ang="0">
                    <a:pos x="101" y="18"/>
                  </a:cxn>
                  <a:cxn ang="0">
                    <a:pos x="108" y="7"/>
                  </a:cxn>
                  <a:cxn ang="0">
                    <a:pos x="108" y="7"/>
                  </a:cxn>
                  <a:cxn ang="0">
                    <a:pos x="108" y="5"/>
                  </a:cxn>
                  <a:cxn ang="0">
                    <a:pos x="108" y="3"/>
                  </a:cxn>
                  <a:cxn ang="0">
                    <a:pos x="107" y="2"/>
                  </a:cxn>
                  <a:cxn ang="0">
                    <a:pos x="106" y="0"/>
                  </a:cxn>
                  <a:cxn ang="0">
                    <a:pos x="105" y="0"/>
                  </a:cxn>
                  <a:cxn ang="0">
                    <a:pos x="103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100" y="2"/>
                  </a:cxn>
                </a:cxnLst>
                <a:rect l="0" t="0" r="r" b="b"/>
                <a:pathLst>
                  <a:path w="108" h="171">
                    <a:moveTo>
                      <a:pt x="100" y="2"/>
                    </a:moveTo>
                    <a:lnTo>
                      <a:pt x="100" y="2"/>
                    </a:lnTo>
                    <a:lnTo>
                      <a:pt x="94" y="12"/>
                    </a:lnTo>
                    <a:lnTo>
                      <a:pt x="85" y="20"/>
                    </a:lnTo>
                    <a:lnTo>
                      <a:pt x="79" y="28"/>
                    </a:lnTo>
                    <a:lnTo>
                      <a:pt x="73" y="37"/>
                    </a:lnTo>
                    <a:lnTo>
                      <a:pt x="73" y="37"/>
                    </a:lnTo>
                    <a:lnTo>
                      <a:pt x="63" y="58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26" y="122"/>
                    </a:lnTo>
                    <a:lnTo>
                      <a:pt x="14" y="14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9"/>
                    </a:lnTo>
                    <a:lnTo>
                      <a:pt x="2" y="170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9"/>
                    </a:lnTo>
                    <a:lnTo>
                      <a:pt x="8" y="169"/>
                    </a:lnTo>
                    <a:lnTo>
                      <a:pt x="20" y="149"/>
                    </a:lnTo>
                    <a:lnTo>
                      <a:pt x="32" y="129"/>
                    </a:lnTo>
                    <a:lnTo>
                      <a:pt x="43" y="110"/>
                    </a:lnTo>
                    <a:lnTo>
                      <a:pt x="55" y="91"/>
                    </a:lnTo>
                    <a:lnTo>
                      <a:pt x="55" y="91"/>
                    </a:lnTo>
                    <a:lnTo>
                      <a:pt x="62" y="81"/>
                    </a:lnTo>
                    <a:lnTo>
                      <a:pt x="68" y="70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81" y="43"/>
                    </a:lnTo>
                    <a:lnTo>
                      <a:pt x="84" y="37"/>
                    </a:lnTo>
                    <a:lnTo>
                      <a:pt x="93" y="27"/>
                    </a:lnTo>
                    <a:lnTo>
                      <a:pt x="101" y="18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6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5" name="chenying0907 883"/>
              <p:cNvSpPr/>
              <p:nvPr/>
            </p:nvSpPr>
            <p:spPr bwMode="auto">
              <a:xfrm>
                <a:off x="4575175" y="1773238"/>
                <a:ext cx="30163" cy="47625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3"/>
                  </a:cxn>
                  <a:cxn ang="0">
                    <a:pos x="57" y="3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1" y="0"/>
                  </a:cxn>
                  <a:cxn ang="0">
                    <a:pos x="49" y="1"/>
                  </a:cxn>
                  <a:cxn ang="0">
                    <a:pos x="49" y="1"/>
                  </a:cxn>
                  <a:cxn ang="0">
                    <a:pos x="45" y="6"/>
                  </a:cxn>
                  <a:cxn ang="0">
                    <a:pos x="41" y="11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27" y="38"/>
                  </a:cxn>
                  <a:cxn ang="0">
                    <a:pos x="19" y="54"/>
                  </a:cxn>
                  <a:cxn ang="0">
                    <a:pos x="1" y="84"/>
                  </a:cxn>
                  <a:cxn ang="0">
                    <a:pos x="1" y="84"/>
                  </a:cxn>
                  <a:cxn ang="0">
                    <a:pos x="0" y="86"/>
                  </a:cxn>
                  <a:cxn ang="0">
                    <a:pos x="0" y="87"/>
                  </a:cxn>
                  <a:cxn ang="0">
                    <a:pos x="1" y="89"/>
                  </a:cxn>
                  <a:cxn ang="0">
                    <a:pos x="3" y="90"/>
                  </a:cxn>
                  <a:cxn ang="0">
                    <a:pos x="4" y="90"/>
                  </a:cxn>
                  <a:cxn ang="0">
                    <a:pos x="6" y="90"/>
                  </a:cxn>
                  <a:cxn ang="0">
                    <a:pos x="8" y="90"/>
                  </a:cxn>
                  <a:cxn ang="0">
                    <a:pos x="10" y="88"/>
                  </a:cxn>
                  <a:cxn ang="0">
                    <a:pos x="10" y="88"/>
                  </a:cxn>
                  <a:cxn ang="0">
                    <a:pos x="25" y="61"/>
                  </a:cxn>
                  <a:cxn ang="0">
                    <a:pos x="41" y="33"/>
                  </a:cxn>
                  <a:cxn ang="0">
                    <a:pos x="41" y="33"/>
                  </a:cxn>
                  <a:cxn ang="0">
                    <a:pos x="47" y="21"/>
                  </a:cxn>
                  <a:cxn ang="0">
                    <a:pos x="50" y="14"/>
                  </a:cxn>
                  <a:cxn ang="0">
                    <a:pos x="54" y="9"/>
                  </a:cxn>
                  <a:cxn ang="0">
                    <a:pos x="54" y="9"/>
                  </a:cxn>
                  <a:cxn ang="0">
                    <a:pos x="57" y="7"/>
                  </a:cxn>
                  <a:cxn ang="0">
                    <a:pos x="57" y="6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57" h="90">
                    <a:moveTo>
                      <a:pt x="57" y="4"/>
                    </a:moveTo>
                    <a:lnTo>
                      <a:pt x="57" y="3"/>
                    </a:lnTo>
                    <a:lnTo>
                      <a:pt x="57" y="3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5" y="6"/>
                    </a:lnTo>
                    <a:lnTo>
                      <a:pt x="41" y="11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27" y="38"/>
                    </a:lnTo>
                    <a:lnTo>
                      <a:pt x="19" y="54"/>
                    </a:lnTo>
                    <a:lnTo>
                      <a:pt x="1" y="84"/>
                    </a:lnTo>
                    <a:lnTo>
                      <a:pt x="1" y="84"/>
                    </a:lnTo>
                    <a:lnTo>
                      <a:pt x="0" y="86"/>
                    </a:lnTo>
                    <a:lnTo>
                      <a:pt x="0" y="87"/>
                    </a:lnTo>
                    <a:lnTo>
                      <a:pt x="1" y="89"/>
                    </a:lnTo>
                    <a:lnTo>
                      <a:pt x="3" y="90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25" y="61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7" y="21"/>
                    </a:lnTo>
                    <a:lnTo>
                      <a:pt x="50" y="14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7" y="7"/>
                    </a:lnTo>
                    <a:lnTo>
                      <a:pt x="57" y="6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6" name="chenying0907 884"/>
              <p:cNvSpPr/>
              <p:nvPr/>
            </p:nvSpPr>
            <p:spPr bwMode="auto">
              <a:xfrm>
                <a:off x="4257675" y="1222375"/>
                <a:ext cx="34925" cy="825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12"/>
                  </a:cxn>
                  <a:cxn ang="0">
                    <a:pos x="53" y="21"/>
                  </a:cxn>
                  <a:cxn ang="0">
                    <a:pos x="45" y="39"/>
                  </a:cxn>
                  <a:cxn ang="0">
                    <a:pos x="37" y="56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4" y="89"/>
                  </a:cxn>
                  <a:cxn ang="0">
                    <a:pos x="18" y="107"/>
                  </a:cxn>
                  <a:cxn ang="0">
                    <a:pos x="11" y="125"/>
                  </a:cxn>
                  <a:cxn ang="0">
                    <a:pos x="4" y="142"/>
                  </a:cxn>
                  <a:cxn ang="0">
                    <a:pos x="4" y="142"/>
                  </a:cxn>
                  <a:cxn ang="0">
                    <a:pos x="1" y="143"/>
                  </a:cxn>
                  <a:cxn ang="0">
                    <a:pos x="1" y="144"/>
                  </a:cxn>
                  <a:cxn ang="0">
                    <a:pos x="0" y="146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1" y="154"/>
                  </a:cxn>
                  <a:cxn ang="0">
                    <a:pos x="4" y="156"/>
                  </a:cxn>
                  <a:cxn ang="0">
                    <a:pos x="7" y="156"/>
                  </a:cxn>
                  <a:cxn ang="0">
                    <a:pos x="8" y="155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7" y="136"/>
                  </a:cxn>
                  <a:cxn ang="0">
                    <a:pos x="23" y="118"/>
                  </a:cxn>
                  <a:cxn ang="0">
                    <a:pos x="36" y="83"/>
                  </a:cxn>
                  <a:cxn ang="0">
                    <a:pos x="36" y="83"/>
                  </a:cxn>
                  <a:cxn ang="0">
                    <a:pos x="44" y="64"/>
                  </a:cxn>
                  <a:cxn ang="0">
                    <a:pos x="54" y="44"/>
                  </a:cxn>
                  <a:cxn ang="0">
                    <a:pos x="58" y="35"/>
                  </a:cxn>
                  <a:cxn ang="0">
                    <a:pos x="62" y="24"/>
                  </a:cxn>
                  <a:cxn ang="0">
                    <a:pos x="65" y="14"/>
                  </a:cxn>
                  <a:cxn ang="0">
                    <a:pos x="67" y="4"/>
                  </a:cxn>
                  <a:cxn ang="0">
                    <a:pos x="67" y="4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4" y="0"/>
                  </a:cxn>
                  <a:cxn ang="0">
                    <a:pos x="63" y="0"/>
                  </a:cxn>
                  <a:cxn ang="0">
                    <a:pos x="59" y="1"/>
                  </a:cxn>
                  <a:cxn ang="0">
                    <a:pos x="58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7" h="156">
                    <a:moveTo>
                      <a:pt x="57" y="4"/>
                    </a:moveTo>
                    <a:lnTo>
                      <a:pt x="57" y="4"/>
                    </a:lnTo>
                    <a:lnTo>
                      <a:pt x="56" y="12"/>
                    </a:lnTo>
                    <a:lnTo>
                      <a:pt x="53" y="21"/>
                    </a:lnTo>
                    <a:lnTo>
                      <a:pt x="45" y="39"/>
                    </a:lnTo>
                    <a:lnTo>
                      <a:pt x="37" y="5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89"/>
                    </a:lnTo>
                    <a:lnTo>
                      <a:pt x="18" y="107"/>
                    </a:lnTo>
                    <a:lnTo>
                      <a:pt x="11" y="125"/>
                    </a:lnTo>
                    <a:lnTo>
                      <a:pt x="4" y="142"/>
                    </a:lnTo>
                    <a:lnTo>
                      <a:pt x="4" y="142"/>
                    </a:lnTo>
                    <a:lnTo>
                      <a:pt x="1" y="143"/>
                    </a:lnTo>
                    <a:lnTo>
                      <a:pt x="1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4"/>
                    </a:lnTo>
                    <a:lnTo>
                      <a:pt x="4" y="156"/>
                    </a:lnTo>
                    <a:lnTo>
                      <a:pt x="7" y="156"/>
                    </a:lnTo>
                    <a:lnTo>
                      <a:pt x="8" y="155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7" y="136"/>
                    </a:lnTo>
                    <a:lnTo>
                      <a:pt x="23" y="118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44" y="64"/>
                    </a:lnTo>
                    <a:lnTo>
                      <a:pt x="54" y="44"/>
                    </a:lnTo>
                    <a:lnTo>
                      <a:pt x="58" y="35"/>
                    </a:lnTo>
                    <a:lnTo>
                      <a:pt x="62" y="24"/>
                    </a:lnTo>
                    <a:lnTo>
                      <a:pt x="65" y="1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7" name="chenying0907 885"/>
              <p:cNvSpPr/>
              <p:nvPr/>
            </p:nvSpPr>
            <p:spPr bwMode="auto">
              <a:xfrm>
                <a:off x="4297363" y="1228725"/>
                <a:ext cx="57150" cy="93663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101" y="3"/>
                  </a:cxn>
                  <a:cxn ang="0">
                    <a:pos x="88" y="23"/>
                  </a:cxn>
                  <a:cxn ang="0">
                    <a:pos x="76" y="43"/>
                  </a:cxn>
                  <a:cxn ang="0">
                    <a:pos x="63" y="63"/>
                  </a:cxn>
                  <a:cxn ang="0">
                    <a:pos x="57" y="73"/>
                  </a:cxn>
                  <a:cxn ang="0">
                    <a:pos x="53" y="85"/>
                  </a:cxn>
                  <a:cxn ang="0">
                    <a:pos x="53" y="85"/>
                  </a:cxn>
                  <a:cxn ang="0">
                    <a:pos x="42" y="109"/>
                  </a:cxn>
                  <a:cxn ang="0">
                    <a:pos x="36" y="12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17" y="151"/>
                  </a:cxn>
                  <a:cxn ang="0">
                    <a:pos x="10" y="161"/>
                  </a:cxn>
                  <a:cxn ang="0">
                    <a:pos x="6" y="164"/>
                  </a:cxn>
                  <a:cxn ang="0">
                    <a:pos x="3" y="167"/>
                  </a:cxn>
                  <a:cxn ang="0">
                    <a:pos x="3" y="167"/>
                  </a:cxn>
                  <a:cxn ang="0">
                    <a:pos x="2" y="168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0" y="173"/>
                  </a:cxn>
                  <a:cxn ang="0">
                    <a:pos x="4" y="176"/>
                  </a:cxn>
                  <a:cxn ang="0">
                    <a:pos x="6" y="176"/>
                  </a:cxn>
                  <a:cxn ang="0">
                    <a:pos x="8" y="175"/>
                  </a:cxn>
                  <a:cxn ang="0">
                    <a:pos x="8" y="175"/>
                  </a:cxn>
                  <a:cxn ang="0">
                    <a:pos x="13" y="172"/>
                  </a:cxn>
                  <a:cxn ang="0">
                    <a:pos x="16" y="167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37" y="137"/>
                  </a:cxn>
                  <a:cxn ang="0">
                    <a:pos x="43" y="127"/>
                  </a:cxn>
                  <a:cxn ang="0">
                    <a:pos x="48" y="118"/>
                  </a:cxn>
                  <a:cxn ang="0">
                    <a:pos x="48" y="118"/>
                  </a:cxn>
                  <a:cxn ang="0">
                    <a:pos x="60" y="91"/>
                  </a:cxn>
                  <a:cxn ang="0">
                    <a:pos x="67" y="79"/>
                  </a:cxn>
                  <a:cxn ang="0">
                    <a:pos x="74" y="66"/>
                  </a:cxn>
                  <a:cxn ang="0">
                    <a:pos x="74" y="66"/>
                  </a:cxn>
                  <a:cxn ang="0">
                    <a:pos x="91" y="37"/>
                  </a:cxn>
                  <a:cxn ang="0">
                    <a:pos x="101" y="23"/>
                  </a:cxn>
                  <a:cxn ang="0">
                    <a:pos x="109" y="7"/>
                  </a:cxn>
                  <a:cxn ang="0">
                    <a:pos x="109" y="7"/>
                  </a:cxn>
                  <a:cxn ang="0">
                    <a:pos x="109" y="5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9" h="176">
                    <a:moveTo>
                      <a:pt x="101" y="3"/>
                    </a:moveTo>
                    <a:lnTo>
                      <a:pt x="101" y="3"/>
                    </a:lnTo>
                    <a:lnTo>
                      <a:pt x="88" y="23"/>
                    </a:lnTo>
                    <a:lnTo>
                      <a:pt x="76" y="43"/>
                    </a:lnTo>
                    <a:lnTo>
                      <a:pt x="63" y="63"/>
                    </a:lnTo>
                    <a:lnTo>
                      <a:pt x="57" y="73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42" y="109"/>
                    </a:lnTo>
                    <a:lnTo>
                      <a:pt x="36" y="121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17" y="151"/>
                    </a:lnTo>
                    <a:lnTo>
                      <a:pt x="10" y="161"/>
                    </a:lnTo>
                    <a:lnTo>
                      <a:pt x="6" y="164"/>
                    </a:lnTo>
                    <a:lnTo>
                      <a:pt x="3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3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3" y="172"/>
                    </a:lnTo>
                    <a:lnTo>
                      <a:pt x="16" y="167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37" y="137"/>
                    </a:lnTo>
                    <a:lnTo>
                      <a:pt x="43" y="127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0" y="91"/>
                    </a:lnTo>
                    <a:lnTo>
                      <a:pt x="67" y="79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91" y="37"/>
                    </a:lnTo>
                    <a:lnTo>
                      <a:pt x="101" y="23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5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8" name="chenying0907 886"/>
              <p:cNvSpPr/>
              <p:nvPr/>
            </p:nvSpPr>
            <p:spPr bwMode="auto">
              <a:xfrm>
                <a:off x="4352925" y="1239838"/>
                <a:ext cx="50800" cy="92075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2" y="12"/>
                  </a:cxn>
                  <a:cxn ang="0">
                    <a:pos x="79" y="21"/>
                  </a:cxn>
                  <a:cxn ang="0">
                    <a:pos x="75" y="31"/>
                  </a:cxn>
                  <a:cxn ang="0">
                    <a:pos x="71" y="39"/>
                  </a:cxn>
                  <a:cxn ang="0">
                    <a:pos x="71" y="39"/>
                  </a:cxn>
                  <a:cxn ang="0">
                    <a:pos x="63" y="60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3" y="103"/>
                  </a:cxn>
                  <a:cxn ang="0">
                    <a:pos x="31" y="126"/>
                  </a:cxn>
                  <a:cxn ang="0">
                    <a:pos x="16" y="146"/>
                  </a:cxn>
                  <a:cxn ang="0">
                    <a:pos x="1" y="167"/>
                  </a:cxn>
                  <a:cxn ang="0">
                    <a:pos x="1" y="167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2" y="174"/>
                  </a:cxn>
                  <a:cxn ang="0">
                    <a:pos x="4" y="174"/>
                  </a:cxn>
                  <a:cxn ang="0">
                    <a:pos x="9" y="174"/>
                  </a:cxn>
                  <a:cxn ang="0">
                    <a:pos x="9" y="174"/>
                  </a:cxn>
                  <a:cxn ang="0">
                    <a:pos x="12" y="174"/>
                  </a:cxn>
                  <a:cxn ang="0">
                    <a:pos x="13" y="172"/>
                  </a:cxn>
                  <a:cxn ang="0">
                    <a:pos x="13" y="169"/>
                  </a:cxn>
                  <a:cxn ang="0">
                    <a:pos x="12" y="167"/>
                  </a:cxn>
                  <a:cxn ang="0">
                    <a:pos x="12" y="167"/>
                  </a:cxn>
                  <a:cxn ang="0">
                    <a:pos x="27" y="147"/>
                  </a:cxn>
                  <a:cxn ang="0">
                    <a:pos x="40" y="128"/>
                  </a:cxn>
                  <a:cxn ang="0">
                    <a:pos x="51" y="107"/>
                  </a:cxn>
                  <a:cxn ang="0">
                    <a:pos x="62" y="85"/>
                  </a:cxn>
                  <a:cxn ang="0">
                    <a:pos x="62" y="85"/>
                  </a:cxn>
                  <a:cxn ang="0">
                    <a:pos x="72" y="64"/>
                  </a:cxn>
                  <a:cxn ang="0">
                    <a:pos x="80" y="41"/>
                  </a:cxn>
                  <a:cxn ang="0">
                    <a:pos x="80" y="41"/>
                  </a:cxn>
                  <a:cxn ang="0">
                    <a:pos x="85" y="32"/>
                  </a:cxn>
                  <a:cxn ang="0">
                    <a:pos x="89" y="23"/>
                  </a:cxn>
                  <a:cxn ang="0">
                    <a:pos x="92" y="14"/>
                  </a:cxn>
                  <a:cxn ang="0">
                    <a:pos x="95" y="4"/>
                  </a:cxn>
                  <a:cxn ang="0">
                    <a:pos x="95" y="4"/>
                  </a:cxn>
                  <a:cxn ang="0">
                    <a:pos x="94" y="2"/>
                  </a:cxn>
                  <a:cxn ang="0">
                    <a:pos x="94" y="1"/>
                  </a:cxn>
                  <a:cxn ang="0">
                    <a:pos x="92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4">
                    <a:moveTo>
                      <a:pt x="85" y="4"/>
                    </a:moveTo>
                    <a:lnTo>
                      <a:pt x="85" y="4"/>
                    </a:lnTo>
                    <a:lnTo>
                      <a:pt x="82" y="12"/>
                    </a:lnTo>
                    <a:lnTo>
                      <a:pt x="79" y="21"/>
                    </a:lnTo>
                    <a:lnTo>
                      <a:pt x="75" y="31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63" y="6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3" y="103"/>
                    </a:lnTo>
                    <a:lnTo>
                      <a:pt x="31" y="126"/>
                    </a:lnTo>
                    <a:lnTo>
                      <a:pt x="16" y="146"/>
                    </a:lnTo>
                    <a:lnTo>
                      <a:pt x="1" y="167"/>
                    </a:lnTo>
                    <a:lnTo>
                      <a:pt x="1" y="167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4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69"/>
                    </a:lnTo>
                    <a:lnTo>
                      <a:pt x="12" y="167"/>
                    </a:lnTo>
                    <a:lnTo>
                      <a:pt x="12" y="167"/>
                    </a:lnTo>
                    <a:lnTo>
                      <a:pt x="27" y="147"/>
                    </a:lnTo>
                    <a:lnTo>
                      <a:pt x="40" y="128"/>
                    </a:lnTo>
                    <a:lnTo>
                      <a:pt x="51" y="10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2" y="64"/>
                    </a:lnTo>
                    <a:lnTo>
                      <a:pt x="80" y="41"/>
                    </a:lnTo>
                    <a:lnTo>
                      <a:pt x="80" y="41"/>
                    </a:lnTo>
                    <a:lnTo>
                      <a:pt x="85" y="32"/>
                    </a:lnTo>
                    <a:lnTo>
                      <a:pt x="89" y="23"/>
                    </a:lnTo>
                    <a:lnTo>
                      <a:pt x="92" y="1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4" y="2"/>
                    </a:lnTo>
                    <a:lnTo>
                      <a:pt x="94" y="1"/>
                    </a:lnTo>
                    <a:lnTo>
                      <a:pt x="92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99" name="chenying0907 887"/>
              <p:cNvSpPr/>
              <p:nvPr/>
            </p:nvSpPr>
            <p:spPr bwMode="auto">
              <a:xfrm>
                <a:off x="4408488" y="1254125"/>
                <a:ext cx="52388" cy="79375"/>
              </a:xfrm>
              <a:custGeom>
                <a:avLst/>
                <a:gdLst/>
                <a:ahLst/>
                <a:cxnLst>
                  <a:cxn ang="0">
                    <a:pos x="90" y="5"/>
                  </a:cxn>
                  <a:cxn ang="0">
                    <a:pos x="90" y="5"/>
                  </a:cxn>
                  <a:cxn ang="0">
                    <a:pos x="88" y="14"/>
                  </a:cxn>
                  <a:cxn ang="0">
                    <a:pos x="85" y="24"/>
                  </a:cxn>
                  <a:cxn ang="0">
                    <a:pos x="80" y="34"/>
                  </a:cxn>
                  <a:cxn ang="0">
                    <a:pos x="74" y="44"/>
                  </a:cxn>
                  <a:cxn ang="0">
                    <a:pos x="61" y="63"/>
                  </a:cxn>
                  <a:cxn ang="0">
                    <a:pos x="49" y="79"/>
                  </a:cxn>
                  <a:cxn ang="0">
                    <a:pos x="49" y="79"/>
                  </a:cxn>
                  <a:cxn ang="0">
                    <a:pos x="23" y="111"/>
                  </a:cxn>
                  <a:cxn ang="0">
                    <a:pos x="11" y="128"/>
                  </a:cxn>
                  <a:cxn ang="0">
                    <a:pos x="0" y="144"/>
                  </a:cxn>
                  <a:cxn ang="0">
                    <a:pos x="0" y="144"/>
                  </a:cxn>
                  <a:cxn ang="0">
                    <a:pos x="0" y="146"/>
                  </a:cxn>
                  <a:cxn ang="0">
                    <a:pos x="0" y="148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4" y="151"/>
                  </a:cxn>
                  <a:cxn ang="0">
                    <a:pos x="5" y="151"/>
                  </a:cxn>
                  <a:cxn ang="0">
                    <a:pos x="7" y="150"/>
                  </a:cxn>
                  <a:cxn ang="0">
                    <a:pos x="8" y="149"/>
                  </a:cxn>
                  <a:cxn ang="0">
                    <a:pos x="8" y="149"/>
                  </a:cxn>
                  <a:cxn ang="0">
                    <a:pos x="16" y="139"/>
                  </a:cxn>
                  <a:cxn ang="0">
                    <a:pos x="22" y="129"/>
                  </a:cxn>
                  <a:cxn ang="0">
                    <a:pos x="37" y="110"/>
                  </a:cxn>
                  <a:cxn ang="0">
                    <a:pos x="37" y="110"/>
                  </a:cxn>
                  <a:cxn ang="0">
                    <a:pos x="52" y="93"/>
                  </a:cxn>
                  <a:cxn ang="0">
                    <a:pos x="60" y="82"/>
                  </a:cxn>
                  <a:cxn ang="0">
                    <a:pos x="65" y="73"/>
                  </a:cxn>
                  <a:cxn ang="0">
                    <a:pos x="65" y="73"/>
                  </a:cxn>
                  <a:cxn ang="0">
                    <a:pos x="76" y="56"/>
                  </a:cxn>
                  <a:cxn ang="0">
                    <a:pos x="86" y="40"/>
                  </a:cxn>
                  <a:cxn ang="0">
                    <a:pos x="91" y="32"/>
                  </a:cxn>
                  <a:cxn ang="0">
                    <a:pos x="95" y="23"/>
                  </a:cxn>
                  <a:cxn ang="0">
                    <a:pos x="98" y="14"/>
                  </a:cxn>
                  <a:cxn ang="0">
                    <a:pos x="99" y="5"/>
                  </a:cxn>
                  <a:cxn ang="0">
                    <a:pos x="99" y="5"/>
                  </a:cxn>
                  <a:cxn ang="0">
                    <a:pos x="99" y="3"/>
                  </a:cxn>
                  <a:cxn ang="0">
                    <a:pos x="98" y="1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2" y="1"/>
                  </a:cxn>
                  <a:cxn ang="0">
                    <a:pos x="91" y="3"/>
                  </a:cxn>
                  <a:cxn ang="0">
                    <a:pos x="90" y="5"/>
                  </a:cxn>
                  <a:cxn ang="0">
                    <a:pos x="90" y="5"/>
                  </a:cxn>
                </a:cxnLst>
                <a:rect l="0" t="0" r="r" b="b"/>
                <a:pathLst>
                  <a:path w="99" h="151">
                    <a:moveTo>
                      <a:pt x="90" y="5"/>
                    </a:moveTo>
                    <a:lnTo>
                      <a:pt x="90" y="5"/>
                    </a:lnTo>
                    <a:lnTo>
                      <a:pt x="88" y="14"/>
                    </a:lnTo>
                    <a:lnTo>
                      <a:pt x="85" y="24"/>
                    </a:lnTo>
                    <a:lnTo>
                      <a:pt x="80" y="34"/>
                    </a:lnTo>
                    <a:lnTo>
                      <a:pt x="74" y="44"/>
                    </a:lnTo>
                    <a:lnTo>
                      <a:pt x="61" y="63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23" y="111"/>
                    </a:lnTo>
                    <a:lnTo>
                      <a:pt x="11" y="128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4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8" y="149"/>
                    </a:lnTo>
                    <a:lnTo>
                      <a:pt x="8" y="149"/>
                    </a:lnTo>
                    <a:lnTo>
                      <a:pt x="16" y="139"/>
                    </a:lnTo>
                    <a:lnTo>
                      <a:pt x="22" y="129"/>
                    </a:lnTo>
                    <a:lnTo>
                      <a:pt x="37" y="110"/>
                    </a:lnTo>
                    <a:lnTo>
                      <a:pt x="37" y="110"/>
                    </a:lnTo>
                    <a:lnTo>
                      <a:pt x="52" y="93"/>
                    </a:lnTo>
                    <a:lnTo>
                      <a:pt x="60" y="82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76" y="56"/>
                    </a:lnTo>
                    <a:lnTo>
                      <a:pt x="86" y="40"/>
                    </a:lnTo>
                    <a:lnTo>
                      <a:pt x="91" y="32"/>
                    </a:lnTo>
                    <a:lnTo>
                      <a:pt x="95" y="23"/>
                    </a:lnTo>
                    <a:lnTo>
                      <a:pt x="98" y="14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2" y="1"/>
                    </a:lnTo>
                    <a:lnTo>
                      <a:pt x="91" y="3"/>
                    </a:lnTo>
                    <a:lnTo>
                      <a:pt x="90" y="5"/>
                    </a:lnTo>
                    <a:lnTo>
                      <a:pt x="9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0" name="chenying0907 888"/>
              <p:cNvSpPr/>
              <p:nvPr/>
            </p:nvSpPr>
            <p:spPr bwMode="auto">
              <a:xfrm>
                <a:off x="4465638" y="1258888"/>
                <a:ext cx="50800" cy="90488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3" y="13"/>
                  </a:cxn>
                  <a:cxn ang="0">
                    <a:pos x="80" y="24"/>
                  </a:cxn>
                  <a:cxn ang="0">
                    <a:pos x="75" y="33"/>
                  </a:cxn>
                  <a:cxn ang="0">
                    <a:pos x="71" y="42"/>
                  </a:cxn>
                  <a:cxn ang="0">
                    <a:pos x="59" y="61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36" y="99"/>
                  </a:cxn>
                  <a:cxn ang="0">
                    <a:pos x="24" y="121"/>
                  </a:cxn>
                  <a:cxn ang="0">
                    <a:pos x="13" y="142"/>
                  </a:cxn>
                  <a:cxn ang="0">
                    <a:pos x="1" y="164"/>
                  </a:cxn>
                  <a:cxn ang="0">
                    <a:pos x="1" y="164"/>
                  </a:cxn>
                  <a:cxn ang="0">
                    <a:pos x="0" y="166"/>
                  </a:cxn>
                  <a:cxn ang="0">
                    <a:pos x="0" y="167"/>
                  </a:cxn>
                  <a:cxn ang="0">
                    <a:pos x="1" y="169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0"/>
                  </a:cxn>
                  <a:cxn ang="0">
                    <a:pos x="8" y="170"/>
                  </a:cxn>
                  <a:cxn ang="0">
                    <a:pos x="9" y="168"/>
                  </a:cxn>
                  <a:cxn ang="0">
                    <a:pos x="9" y="168"/>
                  </a:cxn>
                  <a:cxn ang="0">
                    <a:pos x="22" y="146"/>
                  </a:cxn>
                  <a:cxn ang="0">
                    <a:pos x="35" y="123"/>
                  </a:cxn>
                  <a:cxn ang="0">
                    <a:pos x="47" y="99"/>
                  </a:cxn>
                  <a:cxn ang="0">
                    <a:pos x="61" y="77"/>
                  </a:cxn>
                  <a:cxn ang="0">
                    <a:pos x="61" y="77"/>
                  </a:cxn>
                  <a:cxn ang="0">
                    <a:pos x="71" y="61"/>
                  </a:cxn>
                  <a:cxn ang="0">
                    <a:pos x="81" y="43"/>
                  </a:cxn>
                  <a:cxn ang="0">
                    <a:pos x="85" y="34"/>
                  </a:cxn>
                  <a:cxn ang="0">
                    <a:pos x="89" y="25"/>
                  </a:cxn>
                  <a:cxn ang="0">
                    <a:pos x="93" y="15"/>
                  </a:cxn>
                  <a:cxn ang="0">
                    <a:pos x="95" y="6"/>
                  </a:cxn>
                  <a:cxn ang="0">
                    <a:pos x="95" y="6"/>
                  </a:cxn>
                  <a:cxn ang="0">
                    <a:pos x="95" y="4"/>
                  </a:cxn>
                  <a:cxn ang="0">
                    <a:pos x="94" y="3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0">
                    <a:moveTo>
                      <a:pt x="85" y="4"/>
                    </a:moveTo>
                    <a:lnTo>
                      <a:pt x="85" y="4"/>
                    </a:lnTo>
                    <a:lnTo>
                      <a:pt x="83" y="13"/>
                    </a:lnTo>
                    <a:lnTo>
                      <a:pt x="80" y="24"/>
                    </a:lnTo>
                    <a:lnTo>
                      <a:pt x="75" y="33"/>
                    </a:lnTo>
                    <a:lnTo>
                      <a:pt x="71" y="42"/>
                    </a:lnTo>
                    <a:lnTo>
                      <a:pt x="59" y="6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36" y="99"/>
                    </a:lnTo>
                    <a:lnTo>
                      <a:pt x="24" y="121"/>
                    </a:lnTo>
                    <a:lnTo>
                      <a:pt x="13" y="142"/>
                    </a:lnTo>
                    <a:lnTo>
                      <a:pt x="1" y="164"/>
                    </a:lnTo>
                    <a:lnTo>
                      <a:pt x="1" y="164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1" y="169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22" y="146"/>
                    </a:lnTo>
                    <a:lnTo>
                      <a:pt x="35" y="123"/>
                    </a:lnTo>
                    <a:lnTo>
                      <a:pt x="47" y="99"/>
                    </a:lnTo>
                    <a:lnTo>
                      <a:pt x="61" y="77"/>
                    </a:lnTo>
                    <a:lnTo>
                      <a:pt x="61" y="77"/>
                    </a:lnTo>
                    <a:lnTo>
                      <a:pt x="71" y="61"/>
                    </a:lnTo>
                    <a:lnTo>
                      <a:pt x="81" y="43"/>
                    </a:lnTo>
                    <a:lnTo>
                      <a:pt x="85" y="34"/>
                    </a:lnTo>
                    <a:lnTo>
                      <a:pt x="89" y="25"/>
                    </a:lnTo>
                    <a:lnTo>
                      <a:pt x="93" y="15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5" y="4"/>
                    </a:lnTo>
                    <a:lnTo>
                      <a:pt x="94" y="3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1" name="chenying0907 889"/>
              <p:cNvSpPr/>
              <p:nvPr/>
            </p:nvSpPr>
            <p:spPr bwMode="auto">
              <a:xfrm>
                <a:off x="4513263" y="1276350"/>
                <a:ext cx="47625" cy="93663"/>
              </a:xfrm>
              <a:custGeom>
                <a:avLst/>
                <a:gdLst/>
                <a:ahLst/>
                <a:cxnLst>
                  <a:cxn ang="0">
                    <a:pos x="81" y="3"/>
                  </a:cxn>
                  <a:cxn ang="0">
                    <a:pos x="81" y="3"/>
                  </a:cxn>
                  <a:cxn ang="0">
                    <a:pos x="66" y="45"/>
                  </a:cxn>
                  <a:cxn ang="0">
                    <a:pos x="57" y="66"/>
                  </a:cxn>
                  <a:cxn ang="0">
                    <a:pos x="48" y="87"/>
                  </a:cxn>
                  <a:cxn ang="0">
                    <a:pos x="48" y="87"/>
                  </a:cxn>
                  <a:cxn ang="0">
                    <a:pos x="38" y="107"/>
                  </a:cxn>
                  <a:cxn ang="0">
                    <a:pos x="27" y="128"/>
                  </a:cxn>
                  <a:cxn ang="0">
                    <a:pos x="15" y="149"/>
                  </a:cxn>
                  <a:cxn ang="0">
                    <a:pos x="2" y="167"/>
                  </a:cxn>
                  <a:cxn ang="0">
                    <a:pos x="2" y="167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2" y="173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5"/>
                  </a:cxn>
                  <a:cxn ang="0">
                    <a:pos x="8" y="173"/>
                  </a:cxn>
                  <a:cxn ang="0">
                    <a:pos x="13" y="168"/>
                  </a:cxn>
                  <a:cxn ang="0">
                    <a:pos x="13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24" y="150"/>
                  </a:cxn>
                  <a:cxn ang="0">
                    <a:pos x="34" y="132"/>
                  </a:cxn>
                  <a:cxn ang="0">
                    <a:pos x="42" y="116"/>
                  </a:cxn>
                  <a:cxn ang="0">
                    <a:pos x="51" y="99"/>
                  </a:cxn>
                  <a:cxn ang="0">
                    <a:pos x="51" y="99"/>
                  </a:cxn>
                  <a:cxn ang="0">
                    <a:pos x="57" y="88"/>
                  </a:cxn>
                  <a:cxn ang="0">
                    <a:pos x="63" y="76"/>
                  </a:cxn>
                  <a:cxn ang="0">
                    <a:pos x="73" y="54"/>
                  </a:cxn>
                  <a:cxn ang="0">
                    <a:pos x="82" y="30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1" y="3"/>
                  </a:cxn>
                </a:cxnLst>
                <a:rect l="0" t="0" r="r" b="b"/>
                <a:pathLst>
                  <a:path w="90" h="175">
                    <a:moveTo>
                      <a:pt x="81" y="3"/>
                    </a:moveTo>
                    <a:lnTo>
                      <a:pt x="81" y="3"/>
                    </a:lnTo>
                    <a:lnTo>
                      <a:pt x="66" y="45"/>
                    </a:lnTo>
                    <a:lnTo>
                      <a:pt x="57" y="66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38" y="107"/>
                    </a:lnTo>
                    <a:lnTo>
                      <a:pt x="27" y="128"/>
                    </a:lnTo>
                    <a:lnTo>
                      <a:pt x="15" y="149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3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5"/>
                    </a:lnTo>
                    <a:lnTo>
                      <a:pt x="8" y="173"/>
                    </a:lnTo>
                    <a:lnTo>
                      <a:pt x="13" y="168"/>
                    </a:lnTo>
                    <a:lnTo>
                      <a:pt x="13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24" y="150"/>
                    </a:lnTo>
                    <a:lnTo>
                      <a:pt x="34" y="132"/>
                    </a:lnTo>
                    <a:lnTo>
                      <a:pt x="42" y="116"/>
                    </a:lnTo>
                    <a:lnTo>
                      <a:pt x="51" y="99"/>
                    </a:lnTo>
                    <a:lnTo>
                      <a:pt x="51" y="99"/>
                    </a:lnTo>
                    <a:lnTo>
                      <a:pt x="57" y="88"/>
                    </a:lnTo>
                    <a:lnTo>
                      <a:pt x="63" y="76"/>
                    </a:lnTo>
                    <a:lnTo>
                      <a:pt x="73" y="54"/>
                    </a:lnTo>
                    <a:lnTo>
                      <a:pt x="82" y="30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2" name="chenying0907 890"/>
              <p:cNvSpPr/>
              <p:nvPr/>
            </p:nvSpPr>
            <p:spPr bwMode="auto">
              <a:xfrm>
                <a:off x="4538663" y="1304925"/>
                <a:ext cx="44450" cy="92075"/>
              </a:xfrm>
              <a:custGeom>
                <a:avLst/>
                <a:gdLst/>
                <a:ahLst/>
                <a:cxnLst>
                  <a:cxn ang="0">
                    <a:pos x="75" y="5"/>
                  </a:cxn>
                  <a:cxn ang="0">
                    <a:pos x="75" y="5"/>
                  </a:cxn>
                  <a:cxn ang="0">
                    <a:pos x="74" y="16"/>
                  </a:cxn>
                  <a:cxn ang="0">
                    <a:pos x="71" y="26"/>
                  </a:cxn>
                  <a:cxn ang="0">
                    <a:pos x="68" y="38"/>
                  </a:cxn>
                  <a:cxn ang="0">
                    <a:pos x="64" y="48"/>
                  </a:cxn>
                  <a:cxn ang="0">
                    <a:pos x="54" y="69"/>
                  </a:cxn>
                  <a:cxn ang="0">
                    <a:pos x="43" y="88"/>
                  </a:cxn>
                  <a:cxn ang="0">
                    <a:pos x="43" y="88"/>
                  </a:cxn>
                  <a:cxn ang="0">
                    <a:pos x="22" y="128"/>
                  </a:cxn>
                  <a:cxn ang="0">
                    <a:pos x="10" y="14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2" y="174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4"/>
                  </a:cxn>
                  <a:cxn ang="0">
                    <a:pos x="8" y="173"/>
                  </a:cxn>
                  <a:cxn ang="0">
                    <a:pos x="8" y="173"/>
                  </a:cxn>
                  <a:cxn ang="0">
                    <a:pos x="21" y="148"/>
                  </a:cxn>
                  <a:cxn ang="0">
                    <a:pos x="34" y="125"/>
                  </a:cxn>
                  <a:cxn ang="0">
                    <a:pos x="61" y="78"/>
                  </a:cxn>
                  <a:cxn ang="0">
                    <a:pos x="61" y="78"/>
                  </a:cxn>
                  <a:cxn ang="0">
                    <a:pos x="69" y="61"/>
                  </a:cxn>
                  <a:cxn ang="0">
                    <a:pos x="77" y="42"/>
                  </a:cxn>
                  <a:cxn ang="0">
                    <a:pos x="80" y="33"/>
                  </a:cxn>
                  <a:cxn ang="0">
                    <a:pos x="83" y="23"/>
                  </a:cxn>
                  <a:cxn ang="0">
                    <a:pos x="84" y="14"/>
                  </a:cxn>
                  <a:cxn ang="0">
                    <a:pos x="85" y="5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4" y="1"/>
                  </a:cxn>
                  <a:cxn ang="0">
                    <a:pos x="82" y="0"/>
                  </a:cxn>
                  <a:cxn ang="0">
                    <a:pos x="81" y="0"/>
                  </a:cxn>
                  <a:cxn ang="0">
                    <a:pos x="78" y="0"/>
                  </a:cxn>
                  <a:cxn ang="0">
                    <a:pos x="77" y="1"/>
                  </a:cxn>
                  <a:cxn ang="0">
                    <a:pos x="75" y="3"/>
                  </a:cxn>
                  <a:cxn ang="0">
                    <a:pos x="75" y="5"/>
                  </a:cxn>
                  <a:cxn ang="0">
                    <a:pos x="75" y="5"/>
                  </a:cxn>
                </a:cxnLst>
                <a:rect l="0" t="0" r="r" b="b"/>
                <a:pathLst>
                  <a:path w="85" h="175">
                    <a:moveTo>
                      <a:pt x="75" y="5"/>
                    </a:moveTo>
                    <a:lnTo>
                      <a:pt x="75" y="5"/>
                    </a:lnTo>
                    <a:lnTo>
                      <a:pt x="74" y="16"/>
                    </a:lnTo>
                    <a:lnTo>
                      <a:pt x="71" y="26"/>
                    </a:lnTo>
                    <a:lnTo>
                      <a:pt x="68" y="38"/>
                    </a:lnTo>
                    <a:lnTo>
                      <a:pt x="64" y="48"/>
                    </a:lnTo>
                    <a:lnTo>
                      <a:pt x="54" y="69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22" y="128"/>
                    </a:lnTo>
                    <a:lnTo>
                      <a:pt x="10" y="14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21" y="148"/>
                    </a:lnTo>
                    <a:lnTo>
                      <a:pt x="34" y="12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9" y="61"/>
                    </a:lnTo>
                    <a:lnTo>
                      <a:pt x="77" y="42"/>
                    </a:lnTo>
                    <a:lnTo>
                      <a:pt x="80" y="3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2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3" name="chenying0907 891"/>
              <p:cNvSpPr/>
              <p:nvPr/>
            </p:nvSpPr>
            <p:spPr bwMode="auto">
              <a:xfrm>
                <a:off x="4568825" y="1336675"/>
                <a:ext cx="44450" cy="87313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5" y="2"/>
                  </a:cxn>
                  <a:cxn ang="0">
                    <a:pos x="82" y="1"/>
                  </a:cxn>
                  <a:cxn ang="0">
                    <a:pos x="79" y="0"/>
                  </a:cxn>
                  <a:cxn ang="0">
                    <a:pos x="78" y="0"/>
                  </a:cxn>
                  <a:cxn ang="0">
                    <a:pos x="76" y="1"/>
                  </a:cxn>
                  <a:cxn ang="0">
                    <a:pos x="75" y="2"/>
                  </a:cxn>
                  <a:cxn ang="0">
                    <a:pos x="75" y="4"/>
                  </a:cxn>
                  <a:cxn ang="0">
                    <a:pos x="75" y="4"/>
                  </a:cxn>
                  <a:cxn ang="0">
                    <a:pos x="75" y="14"/>
                  </a:cxn>
                  <a:cxn ang="0">
                    <a:pos x="73" y="23"/>
                  </a:cxn>
                  <a:cxn ang="0">
                    <a:pos x="69" y="33"/>
                  </a:cxn>
                  <a:cxn ang="0">
                    <a:pos x="64" y="42"/>
                  </a:cxn>
                  <a:cxn ang="0">
                    <a:pos x="52" y="59"/>
                  </a:cxn>
                  <a:cxn ang="0">
                    <a:pos x="47" y="69"/>
                  </a:cxn>
                  <a:cxn ang="0">
                    <a:pos x="43" y="77"/>
                  </a:cxn>
                  <a:cxn ang="0">
                    <a:pos x="43" y="77"/>
                  </a:cxn>
                  <a:cxn ang="0">
                    <a:pos x="35" y="96"/>
                  </a:cxn>
                  <a:cxn ang="0">
                    <a:pos x="27" y="113"/>
                  </a:cxn>
                  <a:cxn ang="0">
                    <a:pos x="27" y="113"/>
                  </a:cxn>
                  <a:cxn ang="0">
                    <a:pos x="16" y="137"/>
                  </a:cxn>
                  <a:cxn ang="0">
                    <a:pos x="10" y="147"/>
                  </a:cxn>
                  <a:cxn ang="0">
                    <a:pos x="6" y="152"/>
                  </a:cxn>
                  <a:cxn ang="0">
                    <a:pos x="2" y="157"/>
                  </a:cxn>
                  <a:cxn ang="0">
                    <a:pos x="2" y="157"/>
                  </a:cxn>
                  <a:cxn ang="0">
                    <a:pos x="0" y="159"/>
                  </a:cxn>
                  <a:cxn ang="0">
                    <a:pos x="0" y="162"/>
                  </a:cxn>
                  <a:cxn ang="0">
                    <a:pos x="1" y="164"/>
                  </a:cxn>
                  <a:cxn ang="0">
                    <a:pos x="4" y="165"/>
                  </a:cxn>
                  <a:cxn ang="0">
                    <a:pos x="9" y="165"/>
                  </a:cxn>
                  <a:cxn ang="0">
                    <a:pos x="9" y="165"/>
                  </a:cxn>
                  <a:cxn ang="0">
                    <a:pos x="11" y="165"/>
                  </a:cxn>
                  <a:cxn ang="0">
                    <a:pos x="13" y="163"/>
                  </a:cxn>
                  <a:cxn ang="0">
                    <a:pos x="13" y="161"/>
                  </a:cxn>
                  <a:cxn ang="0">
                    <a:pos x="13" y="159"/>
                  </a:cxn>
                  <a:cxn ang="0">
                    <a:pos x="13" y="159"/>
                  </a:cxn>
                  <a:cxn ang="0">
                    <a:pos x="16" y="155"/>
                  </a:cxn>
                  <a:cxn ang="0">
                    <a:pos x="19" y="149"/>
                  </a:cxn>
                  <a:cxn ang="0">
                    <a:pos x="25" y="139"/>
                  </a:cxn>
                  <a:cxn ang="0">
                    <a:pos x="25" y="139"/>
                  </a:cxn>
                  <a:cxn ang="0">
                    <a:pos x="37" y="113"/>
                  </a:cxn>
                  <a:cxn ang="0">
                    <a:pos x="49" y="87"/>
                  </a:cxn>
                  <a:cxn ang="0">
                    <a:pos x="49" y="87"/>
                  </a:cxn>
                  <a:cxn ang="0">
                    <a:pos x="54" y="77"/>
                  </a:cxn>
                  <a:cxn ang="0">
                    <a:pos x="60" y="68"/>
                  </a:cxn>
                  <a:cxn ang="0">
                    <a:pos x="72" y="47"/>
                  </a:cxn>
                  <a:cxn ang="0">
                    <a:pos x="77" y="37"/>
                  </a:cxn>
                  <a:cxn ang="0">
                    <a:pos x="81" y="26"/>
                  </a:cxn>
                  <a:cxn ang="0">
                    <a:pos x="85" y="15"/>
                  </a:cxn>
                  <a:cxn ang="0">
                    <a:pos x="85" y="10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85" h="165">
                    <a:moveTo>
                      <a:pt x="85" y="4"/>
                    </a:moveTo>
                    <a:lnTo>
                      <a:pt x="85" y="4"/>
                    </a:lnTo>
                    <a:lnTo>
                      <a:pt x="85" y="2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78" y="0"/>
                    </a:lnTo>
                    <a:lnTo>
                      <a:pt x="76" y="1"/>
                    </a:lnTo>
                    <a:lnTo>
                      <a:pt x="75" y="2"/>
                    </a:lnTo>
                    <a:lnTo>
                      <a:pt x="75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73" y="23"/>
                    </a:lnTo>
                    <a:lnTo>
                      <a:pt x="69" y="33"/>
                    </a:lnTo>
                    <a:lnTo>
                      <a:pt x="64" y="42"/>
                    </a:lnTo>
                    <a:lnTo>
                      <a:pt x="52" y="59"/>
                    </a:lnTo>
                    <a:lnTo>
                      <a:pt x="47" y="69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35" y="96"/>
                    </a:lnTo>
                    <a:lnTo>
                      <a:pt x="27" y="113"/>
                    </a:lnTo>
                    <a:lnTo>
                      <a:pt x="27" y="113"/>
                    </a:lnTo>
                    <a:lnTo>
                      <a:pt x="16" y="137"/>
                    </a:lnTo>
                    <a:lnTo>
                      <a:pt x="10" y="147"/>
                    </a:lnTo>
                    <a:lnTo>
                      <a:pt x="6" y="152"/>
                    </a:lnTo>
                    <a:lnTo>
                      <a:pt x="2" y="157"/>
                    </a:lnTo>
                    <a:lnTo>
                      <a:pt x="2" y="157"/>
                    </a:lnTo>
                    <a:lnTo>
                      <a:pt x="0" y="159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4" y="165"/>
                    </a:lnTo>
                    <a:lnTo>
                      <a:pt x="9" y="165"/>
                    </a:lnTo>
                    <a:lnTo>
                      <a:pt x="9" y="165"/>
                    </a:lnTo>
                    <a:lnTo>
                      <a:pt x="11" y="165"/>
                    </a:lnTo>
                    <a:lnTo>
                      <a:pt x="13" y="163"/>
                    </a:lnTo>
                    <a:lnTo>
                      <a:pt x="13" y="161"/>
                    </a:lnTo>
                    <a:lnTo>
                      <a:pt x="13" y="159"/>
                    </a:lnTo>
                    <a:lnTo>
                      <a:pt x="13" y="159"/>
                    </a:lnTo>
                    <a:lnTo>
                      <a:pt x="16" y="155"/>
                    </a:lnTo>
                    <a:lnTo>
                      <a:pt x="19" y="149"/>
                    </a:lnTo>
                    <a:lnTo>
                      <a:pt x="25" y="139"/>
                    </a:lnTo>
                    <a:lnTo>
                      <a:pt x="25" y="139"/>
                    </a:lnTo>
                    <a:lnTo>
                      <a:pt x="37" y="113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54" y="77"/>
                    </a:lnTo>
                    <a:lnTo>
                      <a:pt x="60" y="68"/>
                    </a:lnTo>
                    <a:lnTo>
                      <a:pt x="72" y="47"/>
                    </a:lnTo>
                    <a:lnTo>
                      <a:pt x="77" y="37"/>
                    </a:lnTo>
                    <a:lnTo>
                      <a:pt x="81" y="26"/>
                    </a:lnTo>
                    <a:lnTo>
                      <a:pt x="85" y="15"/>
                    </a:lnTo>
                    <a:lnTo>
                      <a:pt x="85" y="10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4" name="chenying0907 892"/>
              <p:cNvSpPr/>
              <p:nvPr/>
            </p:nvSpPr>
            <p:spPr bwMode="auto">
              <a:xfrm>
                <a:off x="4608513" y="1366838"/>
                <a:ext cx="47625" cy="85725"/>
              </a:xfrm>
              <a:custGeom>
                <a:avLst/>
                <a:gdLst/>
                <a:ahLst/>
                <a:cxnLst>
                  <a:cxn ang="0">
                    <a:pos x="81" y="5"/>
                  </a:cxn>
                  <a:cxn ang="0">
                    <a:pos x="81" y="5"/>
                  </a:cxn>
                  <a:cxn ang="0">
                    <a:pos x="80" y="15"/>
                  </a:cxn>
                  <a:cxn ang="0">
                    <a:pos x="77" y="25"/>
                  </a:cxn>
                  <a:cxn ang="0">
                    <a:pos x="73" y="36"/>
                  </a:cxn>
                  <a:cxn ang="0">
                    <a:pos x="67" y="46"/>
                  </a:cxn>
                  <a:cxn ang="0">
                    <a:pos x="56" y="6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34" y="101"/>
                  </a:cxn>
                  <a:cxn ang="0">
                    <a:pos x="23" y="119"/>
                  </a:cxn>
                  <a:cxn ang="0">
                    <a:pos x="1" y="154"/>
                  </a:cxn>
                  <a:cxn ang="0">
                    <a:pos x="1" y="154"/>
                  </a:cxn>
                  <a:cxn ang="0">
                    <a:pos x="0" y="156"/>
                  </a:cxn>
                  <a:cxn ang="0">
                    <a:pos x="0" y="158"/>
                  </a:cxn>
                  <a:cxn ang="0">
                    <a:pos x="1" y="159"/>
                  </a:cxn>
                  <a:cxn ang="0">
                    <a:pos x="2" y="160"/>
                  </a:cxn>
                  <a:cxn ang="0">
                    <a:pos x="4" y="162"/>
                  </a:cxn>
                  <a:cxn ang="0">
                    <a:pos x="6" y="162"/>
                  </a:cxn>
                  <a:cxn ang="0">
                    <a:pos x="7" y="160"/>
                  </a:cxn>
                  <a:cxn ang="0">
                    <a:pos x="10" y="159"/>
                  </a:cxn>
                  <a:cxn ang="0">
                    <a:pos x="10" y="159"/>
                  </a:cxn>
                  <a:cxn ang="0">
                    <a:pos x="33" y="120"/>
                  </a:cxn>
                  <a:cxn ang="0">
                    <a:pos x="46" y="101"/>
                  </a:cxn>
                  <a:cxn ang="0">
                    <a:pos x="57" y="81"/>
                  </a:cxn>
                  <a:cxn ang="0">
                    <a:pos x="57" y="81"/>
                  </a:cxn>
                  <a:cxn ang="0">
                    <a:pos x="68" y="62"/>
                  </a:cxn>
                  <a:cxn ang="0">
                    <a:pos x="79" y="45"/>
                  </a:cxn>
                  <a:cxn ang="0">
                    <a:pos x="83" y="34"/>
                  </a:cxn>
                  <a:cxn ang="0">
                    <a:pos x="86" y="25"/>
                  </a:cxn>
                  <a:cxn ang="0">
                    <a:pos x="89" y="15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3" y="1"/>
                  </a:cxn>
                  <a:cxn ang="0">
                    <a:pos x="82" y="2"/>
                  </a:cxn>
                  <a:cxn ang="0">
                    <a:pos x="81" y="5"/>
                  </a:cxn>
                  <a:cxn ang="0">
                    <a:pos x="81" y="5"/>
                  </a:cxn>
                </a:cxnLst>
                <a:rect l="0" t="0" r="r" b="b"/>
                <a:pathLst>
                  <a:path w="90" h="162">
                    <a:moveTo>
                      <a:pt x="81" y="5"/>
                    </a:moveTo>
                    <a:lnTo>
                      <a:pt x="81" y="5"/>
                    </a:lnTo>
                    <a:lnTo>
                      <a:pt x="80" y="15"/>
                    </a:lnTo>
                    <a:lnTo>
                      <a:pt x="77" y="25"/>
                    </a:lnTo>
                    <a:lnTo>
                      <a:pt x="73" y="36"/>
                    </a:lnTo>
                    <a:lnTo>
                      <a:pt x="67" y="46"/>
                    </a:lnTo>
                    <a:lnTo>
                      <a:pt x="56" y="6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4" y="101"/>
                    </a:lnTo>
                    <a:lnTo>
                      <a:pt x="23" y="119"/>
                    </a:lnTo>
                    <a:lnTo>
                      <a:pt x="1" y="154"/>
                    </a:lnTo>
                    <a:lnTo>
                      <a:pt x="1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1" y="159"/>
                    </a:lnTo>
                    <a:lnTo>
                      <a:pt x="2" y="160"/>
                    </a:lnTo>
                    <a:lnTo>
                      <a:pt x="4" y="162"/>
                    </a:lnTo>
                    <a:lnTo>
                      <a:pt x="6" y="162"/>
                    </a:lnTo>
                    <a:lnTo>
                      <a:pt x="7" y="160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33" y="120"/>
                    </a:lnTo>
                    <a:lnTo>
                      <a:pt x="46" y="101"/>
                    </a:lnTo>
                    <a:lnTo>
                      <a:pt x="57" y="81"/>
                    </a:lnTo>
                    <a:lnTo>
                      <a:pt x="57" y="81"/>
                    </a:lnTo>
                    <a:lnTo>
                      <a:pt x="68" y="62"/>
                    </a:lnTo>
                    <a:lnTo>
                      <a:pt x="79" y="45"/>
                    </a:lnTo>
                    <a:lnTo>
                      <a:pt x="83" y="34"/>
                    </a:lnTo>
                    <a:lnTo>
                      <a:pt x="86" y="25"/>
                    </a:lnTo>
                    <a:lnTo>
                      <a:pt x="89" y="15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8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5" name="chenying0907 893"/>
              <p:cNvSpPr/>
              <p:nvPr/>
            </p:nvSpPr>
            <p:spPr bwMode="auto">
              <a:xfrm>
                <a:off x="4632325" y="1397000"/>
                <a:ext cx="49213" cy="857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81" y="3"/>
                  </a:cxn>
                  <a:cxn ang="0">
                    <a:pos x="78" y="6"/>
                  </a:cxn>
                  <a:cxn ang="0">
                    <a:pos x="73" y="14"/>
                  </a:cxn>
                  <a:cxn ang="0">
                    <a:pos x="65" y="29"/>
                  </a:cxn>
                  <a:cxn ang="0">
                    <a:pos x="65" y="29"/>
                  </a:cxn>
                  <a:cxn ang="0">
                    <a:pos x="56" y="46"/>
                  </a:cxn>
                  <a:cxn ang="0">
                    <a:pos x="47" y="61"/>
                  </a:cxn>
                  <a:cxn ang="0">
                    <a:pos x="31" y="93"/>
                  </a:cxn>
                  <a:cxn ang="0">
                    <a:pos x="31" y="93"/>
                  </a:cxn>
                  <a:cxn ang="0">
                    <a:pos x="19" y="114"/>
                  </a:cxn>
                  <a:cxn ang="0">
                    <a:pos x="6" y="133"/>
                  </a:cxn>
                  <a:cxn ang="0">
                    <a:pos x="6" y="133"/>
                  </a:cxn>
                  <a:cxn ang="0">
                    <a:pos x="2" y="140"/>
                  </a:cxn>
                  <a:cxn ang="0">
                    <a:pos x="0" y="146"/>
                  </a:cxn>
                  <a:cxn ang="0">
                    <a:pos x="0" y="152"/>
                  </a:cxn>
                  <a:cxn ang="0">
                    <a:pos x="1" y="156"/>
                  </a:cxn>
                  <a:cxn ang="0">
                    <a:pos x="3" y="159"/>
                  </a:cxn>
                  <a:cxn ang="0">
                    <a:pos x="3" y="159"/>
                  </a:cxn>
                  <a:cxn ang="0">
                    <a:pos x="5" y="160"/>
                  </a:cxn>
                  <a:cxn ang="0">
                    <a:pos x="7" y="161"/>
                  </a:cxn>
                  <a:cxn ang="0">
                    <a:pos x="10" y="160"/>
                  </a:cxn>
                  <a:cxn ang="0">
                    <a:pos x="11" y="158"/>
                  </a:cxn>
                  <a:cxn ang="0">
                    <a:pos x="12" y="156"/>
                  </a:cxn>
                  <a:cxn ang="0">
                    <a:pos x="12" y="156"/>
                  </a:cxn>
                  <a:cxn ang="0">
                    <a:pos x="14" y="155"/>
                  </a:cxn>
                  <a:cxn ang="0">
                    <a:pos x="15" y="154"/>
                  </a:cxn>
                  <a:cxn ang="0">
                    <a:pos x="15" y="150"/>
                  </a:cxn>
                  <a:cxn ang="0">
                    <a:pos x="15" y="149"/>
                  </a:cxn>
                  <a:cxn ang="0">
                    <a:pos x="13" y="148"/>
                  </a:cxn>
                  <a:cxn ang="0">
                    <a:pos x="12" y="147"/>
                  </a:cxn>
                  <a:cxn ang="0">
                    <a:pos x="10" y="147"/>
                  </a:cxn>
                  <a:cxn ang="0">
                    <a:pos x="10" y="147"/>
                  </a:cxn>
                  <a:cxn ang="0">
                    <a:pos x="9" y="148"/>
                  </a:cxn>
                  <a:cxn ang="0">
                    <a:pos x="9" y="148"/>
                  </a:cxn>
                  <a:cxn ang="0">
                    <a:pos x="10" y="145"/>
                  </a:cxn>
                  <a:cxn ang="0">
                    <a:pos x="11" y="142"/>
                  </a:cxn>
                  <a:cxn ang="0">
                    <a:pos x="16" y="136"/>
                  </a:cxn>
                  <a:cxn ang="0">
                    <a:pos x="21" y="130"/>
                  </a:cxn>
                  <a:cxn ang="0">
                    <a:pos x="24" y="125"/>
                  </a:cxn>
                  <a:cxn ang="0">
                    <a:pos x="24" y="125"/>
                  </a:cxn>
                  <a:cxn ang="0">
                    <a:pos x="47" y="83"/>
                  </a:cxn>
                  <a:cxn ang="0">
                    <a:pos x="47" y="83"/>
                  </a:cxn>
                  <a:cxn ang="0">
                    <a:pos x="59" y="61"/>
                  </a:cxn>
                  <a:cxn ang="0">
                    <a:pos x="70" y="40"/>
                  </a:cxn>
                  <a:cxn ang="0">
                    <a:pos x="70" y="40"/>
                  </a:cxn>
                  <a:cxn ang="0">
                    <a:pos x="78" y="24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90" y="8"/>
                  </a:cxn>
                  <a:cxn ang="0">
                    <a:pos x="90" y="8"/>
                  </a:cxn>
                  <a:cxn ang="0">
                    <a:pos x="91" y="7"/>
                  </a:cxn>
                  <a:cxn ang="0">
                    <a:pos x="92" y="6"/>
                  </a:cxn>
                  <a:cxn ang="0">
                    <a:pos x="92" y="4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92" h="161">
                    <a:moveTo>
                      <a:pt x="84" y="0"/>
                    </a:moveTo>
                    <a:lnTo>
                      <a:pt x="84" y="0"/>
                    </a:lnTo>
                    <a:lnTo>
                      <a:pt x="81" y="3"/>
                    </a:lnTo>
                    <a:lnTo>
                      <a:pt x="78" y="6"/>
                    </a:lnTo>
                    <a:lnTo>
                      <a:pt x="73" y="14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56" y="46"/>
                    </a:lnTo>
                    <a:lnTo>
                      <a:pt x="47" y="61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19" y="114"/>
                    </a:lnTo>
                    <a:lnTo>
                      <a:pt x="6" y="133"/>
                    </a:lnTo>
                    <a:lnTo>
                      <a:pt x="6" y="133"/>
                    </a:lnTo>
                    <a:lnTo>
                      <a:pt x="2" y="140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1" y="156"/>
                    </a:lnTo>
                    <a:lnTo>
                      <a:pt x="3" y="159"/>
                    </a:lnTo>
                    <a:lnTo>
                      <a:pt x="3" y="159"/>
                    </a:lnTo>
                    <a:lnTo>
                      <a:pt x="5" y="160"/>
                    </a:lnTo>
                    <a:lnTo>
                      <a:pt x="7" y="161"/>
                    </a:lnTo>
                    <a:lnTo>
                      <a:pt x="10" y="160"/>
                    </a:lnTo>
                    <a:lnTo>
                      <a:pt x="11" y="158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4" y="155"/>
                    </a:lnTo>
                    <a:lnTo>
                      <a:pt x="15" y="154"/>
                    </a:lnTo>
                    <a:lnTo>
                      <a:pt x="15" y="150"/>
                    </a:lnTo>
                    <a:lnTo>
                      <a:pt x="15" y="149"/>
                    </a:lnTo>
                    <a:lnTo>
                      <a:pt x="13" y="148"/>
                    </a:lnTo>
                    <a:lnTo>
                      <a:pt x="12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9" y="148"/>
                    </a:lnTo>
                    <a:lnTo>
                      <a:pt x="9" y="148"/>
                    </a:lnTo>
                    <a:lnTo>
                      <a:pt x="10" y="145"/>
                    </a:lnTo>
                    <a:lnTo>
                      <a:pt x="11" y="142"/>
                    </a:lnTo>
                    <a:lnTo>
                      <a:pt x="16" y="136"/>
                    </a:lnTo>
                    <a:lnTo>
                      <a:pt x="21" y="130"/>
                    </a:lnTo>
                    <a:lnTo>
                      <a:pt x="24" y="125"/>
                    </a:lnTo>
                    <a:lnTo>
                      <a:pt x="24" y="125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59" y="61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8" y="24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7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6" name="chenying0907 894"/>
              <p:cNvSpPr/>
              <p:nvPr/>
            </p:nvSpPr>
            <p:spPr bwMode="auto">
              <a:xfrm>
                <a:off x="4654550" y="1414463"/>
                <a:ext cx="52388" cy="85725"/>
              </a:xfrm>
              <a:custGeom>
                <a:avLst/>
                <a:gdLst/>
                <a:ahLst/>
                <a:cxnLst>
                  <a:cxn ang="0">
                    <a:pos x="90" y="3"/>
                  </a:cxn>
                  <a:cxn ang="0">
                    <a:pos x="90" y="3"/>
                  </a:cxn>
                  <a:cxn ang="0">
                    <a:pos x="89" y="9"/>
                  </a:cxn>
                  <a:cxn ang="0">
                    <a:pos x="86" y="13"/>
                  </a:cxn>
                  <a:cxn ang="0">
                    <a:pos x="79" y="23"/>
                  </a:cxn>
                  <a:cxn ang="0">
                    <a:pos x="67" y="41"/>
                  </a:cxn>
                  <a:cxn ang="0">
                    <a:pos x="67" y="41"/>
                  </a:cxn>
                  <a:cxn ang="0">
                    <a:pos x="53" y="61"/>
                  </a:cxn>
                  <a:cxn ang="0">
                    <a:pos x="38" y="83"/>
                  </a:cxn>
                  <a:cxn ang="0">
                    <a:pos x="38" y="83"/>
                  </a:cxn>
                  <a:cxn ang="0">
                    <a:pos x="33" y="94"/>
                  </a:cxn>
                  <a:cxn ang="0">
                    <a:pos x="28" y="107"/>
                  </a:cxn>
                  <a:cxn ang="0">
                    <a:pos x="23" y="119"/>
                  </a:cxn>
                  <a:cxn ang="0">
                    <a:pos x="20" y="124"/>
                  </a:cxn>
                  <a:cxn ang="0">
                    <a:pos x="15" y="129"/>
                  </a:cxn>
                  <a:cxn ang="0">
                    <a:pos x="15" y="129"/>
                  </a:cxn>
                  <a:cxn ang="0">
                    <a:pos x="10" y="136"/>
                  </a:cxn>
                  <a:cxn ang="0">
                    <a:pos x="6" y="142"/>
                  </a:cxn>
                  <a:cxn ang="0">
                    <a:pos x="3" y="148"/>
                  </a:cxn>
                  <a:cxn ang="0">
                    <a:pos x="0" y="155"/>
                  </a:cxn>
                  <a:cxn ang="0">
                    <a:pos x="0" y="155"/>
                  </a:cxn>
                  <a:cxn ang="0">
                    <a:pos x="0" y="157"/>
                  </a:cxn>
                  <a:cxn ang="0">
                    <a:pos x="0" y="159"/>
                  </a:cxn>
                  <a:cxn ang="0">
                    <a:pos x="1" y="160"/>
                  </a:cxn>
                  <a:cxn ang="0">
                    <a:pos x="3" y="161"/>
                  </a:cxn>
                  <a:cxn ang="0">
                    <a:pos x="6" y="160"/>
                  </a:cxn>
                  <a:cxn ang="0">
                    <a:pos x="8" y="159"/>
                  </a:cxn>
                  <a:cxn ang="0">
                    <a:pos x="9" y="158"/>
                  </a:cxn>
                  <a:cxn ang="0">
                    <a:pos x="9" y="158"/>
                  </a:cxn>
                  <a:cxn ang="0">
                    <a:pos x="13" y="149"/>
                  </a:cxn>
                  <a:cxn ang="0">
                    <a:pos x="20" y="141"/>
                  </a:cxn>
                  <a:cxn ang="0">
                    <a:pos x="26" y="132"/>
                  </a:cxn>
                  <a:cxn ang="0">
                    <a:pos x="31" y="123"/>
                  </a:cxn>
                  <a:cxn ang="0">
                    <a:pos x="31" y="123"/>
                  </a:cxn>
                  <a:cxn ang="0">
                    <a:pos x="40" y="101"/>
                  </a:cxn>
                  <a:cxn ang="0">
                    <a:pos x="45" y="91"/>
                  </a:cxn>
                  <a:cxn ang="0">
                    <a:pos x="51" y="81"/>
                  </a:cxn>
                  <a:cxn ang="0">
                    <a:pos x="51" y="81"/>
                  </a:cxn>
                  <a:cxn ang="0">
                    <a:pos x="65" y="59"/>
                  </a:cxn>
                  <a:cxn ang="0">
                    <a:pos x="79" y="38"/>
                  </a:cxn>
                  <a:cxn ang="0">
                    <a:pos x="79" y="38"/>
                  </a:cxn>
                  <a:cxn ang="0">
                    <a:pos x="91" y="23"/>
                  </a:cxn>
                  <a:cxn ang="0">
                    <a:pos x="96" y="15"/>
                  </a:cxn>
                  <a:cxn ang="0">
                    <a:pos x="98" y="11"/>
                  </a:cxn>
                  <a:cxn ang="0">
                    <a:pos x="99" y="6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8" y="2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4" y="0"/>
                  </a:cxn>
                  <a:cxn ang="0">
                    <a:pos x="92" y="0"/>
                  </a:cxn>
                  <a:cxn ang="0">
                    <a:pos x="91" y="2"/>
                  </a:cxn>
                  <a:cxn ang="0">
                    <a:pos x="90" y="3"/>
                  </a:cxn>
                  <a:cxn ang="0">
                    <a:pos x="90" y="3"/>
                  </a:cxn>
                </a:cxnLst>
                <a:rect l="0" t="0" r="r" b="b"/>
                <a:pathLst>
                  <a:path w="99" h="161">
                    <a:moveTo>
                      <a:pt x="90" y="3"/>
                    </a:moveTo>
                    <a:lnTo>
                      <a:pt x="90" y="3"/>
                    </a:lnTo>
                    <a:lnTo>
                      <a:pt x="89" y="9"/>
                    </a:lnTo>
                    <a:lnTo>
                      <a:pt x="86" y="13"/>
                    </a:lnTo>
                    <a:lnTo>
                      <a:pt x="79" y="23"/>
                    </a:lnTo>
                    <a:lnTo>
                      <a:pt x="67" y="41"/>
                    </a:lnTo>
                    <a:lnTo>
                      <a:pt x="67" y="41"/>
                    </a:lnTo>
                    <a:lnTo>
                      <a:pt x="53" y="61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3" y="94"/>
                    </a:lnTo>
                    <a:lnTo>
                      <a:pt x="28" y="107"/>
                    </a:lnTo>
                    <a:lnTo>
                      <a:pt x="23" y="119"/>
                    </a:lnTo>
                    <a:lnTo>
                      <a:pt x="20" y="124"/>
                    </a:lnTo>
                    <a:lnTo>
                      <a:pt x="15" y="129"/>
                    </a:lnTo>
                    <a:lnTo>
                      <a:pt x="15" y="129"/>
                    </a:lnTo>
                    <a:lnTo>
                      <a:pt x="10" y="136"/>
                    </a:lnTo>
                    <a:lnTo>
                      <a:pt x="6" y="142"/>
                    </a:lnTo>
                    <a:lnTo>
                      <a:pt x="3" y="14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0"/>
                    </a:lnTo>
                    <a:lnTo>
                      <a:pt x="3" y="161"/>
                    </a:lnTo>
                    <a:lnTo>
                      <a:pt x="6" y="160"/>
                    </a:lnTo>
                    <a:lnTo>
                      <a:pt x="8" y="159"/>
                    </a:lnTo>
                    <a:lnTo>
                      <a:pt x="9" y="158"/>
                    </a:lnTo>
                    <a:lnTo>
                      <a:pt x="9" y="158"/>
                    </a:lnTo>
                    <a:lnTo>
                      <a:pt x="13" y="149"/>
                    </a:lnTo>
                    <a:lnTo>
                      <a:pt x="20" y="141"/>
                    </a:lnTo>
                    <a:lnTo>
                      <a:pt x="26" y="132"/>
                    </a:lnTo>
                    <a:lnTo>
                      <a:pt x="31" y="123"/>
                    </a:lnTo>
                    <a:lnTo>
                      <a:pt x="31" y="123"/>
                    </a:lnTo>
                    <a:lnTo>
                      <a:pt x="40" y="101"/>
                    </a:lnTo>
                    <a:lnTo>
                      <a:pt x="45" y="91"/>
                    </a:lnTo>
                    <a:lnTo>
                      <a:pt x="51" y="81"/>
                    </a:lnTo>
                    <a:lnTo>
                      <a:pt x="51" y="81"/>
                    </a:lnTo>
                    <a:lnTo>
                      <a:pt x="65" y="5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91" y="23"/>
                    </a:lnTo>
                    <a:lnTo>
                      <a:pt x="96" y="15"/>
                    </a:lnTo>
                    <a:lnTo>
                      <a:pt x="98" y="11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8" y="2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1" y="2"/>
                    </a:lnTo>
                    <a:lnTo>
                      <a:pt x="90" y="3"/>
                    </a:lnTo>
                    <a:lnTo>
                      <a:pt x="90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7" name="chenying0907 895"/>
              <p:cNvSpPr/>
              <p:nvPr/>
            </p:nvSpPr>
            <p:spPr bwMode="auto">
              <a:xfrm>
                <a:off x="4678363" y="1439863"/>
                <a:ext cx="60325" cy="100013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89" y="20"/>
                  </a:cxn>
                  <a:cxn ang="0">
                    <a:pos x="74" y="41"/>
                  </a:cxn>
                  <a:cxn ang="0">
                    <a:pos x="59" y="62"/>
                  </a:cxn>
                  <a:cxn ang="0">
                    <a:pos x="53" y="73"/>
                  </a:cxn>
                  <a:cxn ang="0">
                    <a:pos x="47" y="84"/>
                  </a:cxn>
                  <a:cxn ang="0">
                    <a:pos x="47" y="84"/>
                  </a:cxn>
                  <a:cxn ang="0">
                    <a:pos x="35" y="109"/>
                  </a:cxn>
                  <a:cxn ang="0">
                    <a:pos x="23" y="133"/>
                  </a:cxn>
                  <a:cxn ang="0">
                    <a:pos x="13" y="158"/>
                  </a:cxn>
                  <a:cxn ang="0">
                    <a:pos x="0" y="183"/>
                  </a:cxn>
                  <a:cxn ang="0">
                    <a:pos x="0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3" y="189"/>
                  </a:cxn>
                  <a:cxn ang="0">
                    <a:pos x="5" y="189"/>
                  </a:cxn>
                  <a:cxn ang="0">
                    <a:pos x="6" y="189"/>
                  </a:cxn>
                  <a:cxn ang="0">
                    <a:pos x="8" y="189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19" y="166"/>
                  </a:cxn>
                  <a:cxn ang="0">
                    <a:pos x="28" y="144"/>
                  </a:cxn>
                  <a:cxn ang="0">
                    <a:pos x="38" y="124"/>
                  </a:cxn>
                  <a:cxn ang="0">
                    <a:pos x="48" y="103"/>
                  </a:cxn>
                  <a:cxn ang="0">
                    <a:pos x="48" y="103"/>
                  </a:cxn>
                  <a:cxn ang="0">
                    <a:pos x="62" y="78"/>
                  </a:cxn>
                  <a:cxn ang="0">
                    <a:pos x="78" y="53"/>
                  </a:cxn>
                  <a:cxn ang="0">
                    <a:pos x="94" y="31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113" y="6"/>
                  </a:cxn>
                  <a:cxn ang="0">
                    <a:pos x="113" y="4"/>
                  </a:cxn>
                  <a:cxn ang="0">
                    <a:pos x="112" y="1"/>
                  </a:cxn>
                  <a:cxn ang="0">
                    <a:pos x="111" y="0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3" h="189">
                    <a:moveTo>
                      <a:pt x="106" y="1"/>
                    </a:moveTo>
                    <a:lnTo>
                      <a:pt x="106" y="1"/>
                    </a:lnTo>
                    <a:lnTo>
                      <a:pt x="89" y="20"/>
                    </a:lnTo>
                    <a:lnTo>
                      <a:pt x="74" y="41"/>
                    </a:lnTo>
                    <a:lnTo>
                      <a:pt x="59" y="62"/>
                    </a:lnTo>
                    <a:lnTo>
                      <a:pt x="53" y="73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35" y="109"/>
                    </a:lnTo>
                    <a:lnTo>
                      <a:pt x="23" y="133"/>
                    </a:lnTo>
                    <a:lnTo>
                      <a:pt x="13" y="15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8" y="189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19" y="166"/>
                    </a:lnTo>
                    <a:lnTo>
                      <a:pt x="28" y="144"/>
                    </a:lnTo>
                    <a:lnTo>
                      <a:pt x="38" y="124"/>
                    </a:lnTo>
                    <a:lnTo>
                      <a:pt x="48" y="103"/>
                    </a:lnTo>
                    <a:lnTo>
                      <a:pt x="48" y="103"/>
                    </a:lnTo>
                    <a:lnTo>
                      <a:pt x="62" y="78"/>
                    </a:lnTo>
                    <a:lnTo>
                      <a:pt x="78" y="53"/>
                    </a:lnTo>
                    <a:lnTo>
                      <a:pt x="94" y="31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3" y="6"/>
                    </a:lnTo>
                    <a:lnTo>
                      <a:pt x="113" y="4"/>
                    </a:lnTo>
                    <a:lnTo>
                      <a:pt x="112" y="1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8" name="chenying0907 896"/>
              <p:cNvSpPr/>
              <p:nvPr/>
            </p:nvSpPr>
            <p:spPr bwMode="auto">
              <a:xfrm>
                <a:off x="4706938" y="1471613"/>
                <a:ext cx="66675" cy="10636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0" y="2"/>
                  </a:cxn>
                  <a:cxn ang="0">
                    <a:pos x="112" y="12"/>
                  </a:cxn>
                  <a:cxn ang="0">
                    <a:pos x="104" y="23"/>
                  </a:cxn>
                  <a:cxn ang="0">
                    <a:pos x="90" y="46"/>
                  </a:cxn>
                  <a:cxn ang="0">
                    <a:pos x="77" y="70"/>
                  </a:cxn>
                  <a:cxn ang="0">
                    <a:pos x="62" y="93"/>
                  </a:cxn>
                  <a:cxn ang="0">
                    <a:pos x="62" y="93"/>
                  </a:cxn>
                  <a:cxn ang="0">
                    <a:pos x="32" y="138"/>
                  </a:cxn>
                  <a:cxn ang="0">
                    <a:pos x="18" y="162"/>
                  </a:cxn>
                  <a:cxn ang="0">
                    <a:pos x="4" y="186"/>
                  </a:cxn>
                  <a:cxn ang="0">
                    <a:pos x="4" y="186"/>
                  </a:cxn>
                  <a:cxn ang="0">
                    <a:pos x="1" y="187"/>
                  </a:cxn>
                  <a:cxn ang="0">
                    <a:pos x="0" y="188"/>
                  </a:cxn>
                  <a:cxn ang="0">
                    <a:pos x="0" y="190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1" y="198"/>
                  </a:cxn>
                  <a:cxn ang="0">
                    <a:pos x="4" y="199"/>
                  </a:cxn>
                  <a:cxn ang="0">
                    <a:pos x="6" y="199"/>
                  </a:cxn>
                  <a:cxn ang="0">
                    <a:pos x="8" y="198"/>
                  </a:cxn>
                  <a:cxn ang="0">
                    <a:pos x="9" y="197"/>
                  </a:cxn>
                  <a:cxn ang="0">
                    <a:pos x="9" y="197"/>
                  </a:cxn>
                  <a:cxn ang="0">
                    <a:pos x="22" y="174"/>
                  </a:cxn>
                  <a:cxn ang="0">
                    <a:pos x="35" y="154"/>
                  </a:cxn>
                  <a:cxn ang="0">
                    <a:pos x="63" y="110"/>
                  </a:cxn>
                  <a:cxn ang="0">
                    <a:pos x="63" y="110"/>
                  </a:cxn>
                  <a:cxn ang="0">
                    <a:pos x="79" y="84"/>
                  </a:cxn>
                  <a:cxn ang="0">
                    <a:pos x="93" y="59"/>
                  </a:cxn>
                  <a:cxn ang="0">
                    <a:pos x="110" y="33"/>
                  </a:cxn>
                  <a:cxn ang="0">
                    <a:pos x="118" y="20"/>
                  </a:cxn>
                  <a:cxn ang="0">
                    <a:pos x="127" y="8"/>
                  </a:cxn>
                  <a:cxn ang="0">
                    <a:pos x="127" y="8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6" y="2"/>
                  </a:cxn>
                  <a:cxn ang="0">
                    <a:pos x="125" y="1"/>
                  </a:cxn>
                  <a:cxn ang="0">
                    <a:pos x="123" y="0"/>
                  </a:cxn>
                  <a:cxn ang="0">
                    <a:pos x="122" y="1"/>
                  </a:cxn>
                  <a:cxn ang="0">
                    <a:pos x="120" y="2"/>
                  </a:cxn>
                  <a:cxn ang="0">
                    <a:pos x="120" y="2"/>
                  </a:cxn>
                </a:cxnLst>
                <a:rect l="0" t="0" r="r" b="b"/>
                <a:pathLst>
                  <a:path w="128" h="199">
                    <a:moveTo>
                      <a:pt x="120" y="2"/>
                    </a:moveTo>
                    <a:lnTo>
                      <a:pt x="120" y="2"/>
                    </a:lnTo>
                    <a:lnTo>
                      <a:pt x="112" y="12"/>
                    </a:lnTo>
                    <a:lnTo>
                      <a:pt x="104" y="23"/>
                    </a:lnTo>
                    <a:lnTo>
                      <a:pt x="90" y="46"/>
                    </a:lnTo>
                    <a:lnTo>
                      <a:pt x="7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32" y="138"/>
                    </a:lnTo>
                    <a:lnTo>
                      <a:pt x="18" y="162"/>
                    </a:lnTo>
                    <a:lnTo>
                      <a:pt x="4" y="186"/>
                    </a:lnTo>
                    <a:lnTo>
                      <a:pt x="4" y="186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4" y="199"/>
                    </a:lnTo>
                    <a:lnTo>
                      <a:pt x="6" y="199"/>
                    </a:lnTo>
                    <a:lnTo>
                      <a:pt x="8" y="198"/>
                    </a:lnTo>
                    <a:lnTo>
                      <a:pt x="9" y="197"/>
                    </a:lnTo>
                    <a:lnTo>
                      <a:pt x="9" y="197"/>
                    </a:lnTo>
                    <a:lnTo>
                      <a:pt x="22" y="174"/>
                    </a:lnTo>
                    <a:lnTo>
                      <a:pt x="35" y="154"/>
                    </a:lnTo>
                    <a:lnTo>
                      <a:pt x="63" y="110"/>
                    </a:lnTo>
                    <a:lnTo>
                      <a:pt x="63" y="110"/>
                    </a:lnTo>
                    <a:lnTo>
                      <a:pt x="79" y="84"/>
                    </a:lnTo>
                    <a:lnTo>
                      <a:pt x="93" y="59"/>
                    </a:lnTo>
                    <a:lnTo>
                      <a:pt x="110" y="33"/>
                    </a:lnTo>
                    <a:lnTo>
                      <a:pt x="118" y="20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6" y="2"/>
                    </a:lnTo>
                    <a:lnTo>
                      <a:pt x="125" y="1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0" y="2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09" name="chenying0907 897"/>
              <p:cNvSpPr/>
              <p:nvPr/>
            </p:nvSpPr>
            <p:spPr bwMode="auto">
              <a:xfrm>
                <a:off x="4729163" y="1522413"/>
                <a:ext cx="65088" cy="112713"/>
              </a:xfrm>
              <a:custGeom>
                <a:avLst/>
                <a:gdLst/>
                <a:ahLst/>
                <a:cxnLst>
                  <a:cxn ang="0">
                    <a:pos x="115" y="4"/>
                  </a:cxn>
                  <a:cxn ang="0">
                    <a:pos x="115" y="4"/>
                  </a:cxn>
                  <a:cxn ang="0">
                    <a:pos x="110" y="18"/>
                  </a:cxn>
                  <a:cxn ang="0">
                    <a:pos x="105" y="32"/>
                  </a:cxn>
                  <a:cxn ang="0">
                    <a:pos x="99" y="45"/>
                  </a:cxn>
                  <a:cxn ang="0">
                    <a:pos x="91" y="59"/>
                  </a:cxn>
                  <a:cxn ang="0">
                    <a:pos x="77" y="85"/>
                  </a:cxn>
                  <a:cxn ang="0">
                    <a:pos x="63" y="111"/>
                  </a:cxn>
                  <a:cxn ang="0">
                    <a:pos x="63" y="111"/>
                  </a:cxn>
                  <a:cxn ang="0">
                    <a:pos x="56" y="124"/>
                  </a:cxn>
                  <a:cxn ang="0">
                    <a:pos x="49" y="137"/>
                  </a:cxn>
                  <a:cxn ang="0">
                    <a:pos x="35" y="162"/>
                  </a:cxn>
                  <a:cxn ang="0">
                    <a:pos x="35" y="162"/>
                  </a:cxn>
                  <a:cxn ang="0">
                    <a:pos x="26" y="173"/>
                  </a:cxn>
                  <a:cxn ang="0">
                    <a:pos x="18" y="185"/>
                  </a:cxn>
                  <a:cxn ang="0">
                    <a:pos x="10" y="195"/>
                  </a:cxn>
                  <a:cxn ang="0">
                    <a:pos x="1" y="206"/>
                  </a:cxn>
                  <a:cxn ang="0">
                    <a:pos x="1" y="206"/>
                  </a:cxn>
                  <a:cxn ang="0">
                    <a:pos x="0" y="208"/>
                  </a:cxn>
                  <a:cxn ang="0">
                    <a:pos x="1" y="210"/>
                  </a:cxn>
                  <a:cxn ang="0">
                    <a:pos x="1" y="212"/>
                  </a:cxn>
                  <a:cxn ang="0">
                    <a:pos x="4" y="213"/>
                  </a:cxn>
                  <a:cxn ang="0">
                    <a:pos x="5" y="214"/>
                  </a:cxn>
                  <a:cxn ang="0">
                    <a:pos x="7" y="214"/>
                  </a:cxn>
                  <a:cxn ang="0">
                    <a:pos x="9" y="213"/>
                  </a:cxn>
                  <a:cxn ang="0">
                    <a:pos x="10" y="212"/>
                  </a:cxn>
                  <a:cxn ang="0">
                    <a:pos x="10" y="212"/>
                  </a:cxn>
                  <a:cxn ang="0">
                    <a:pos x="18" y="200"/>
                  </a:cxn>
                  <a:cxn ang="0">
                    <a:pos x="26" y="189"/>
                  </a:cxn>
                  <a:cxn ang="0">
                    <a:pos x="35" y="178"/>
                  </a:cxn>
                  <a:cxn ang="0">
                    <a:pos x="42" y="167"/>
                  </a:cxn>
                  <a:cxn ang="0">
                    <a:pos x="42" y="167"/>
                  </a:cxn>
                  <a:cxn ang="0">
                    <a:pos x="59" y="138"/>
                  </a:cxn>
                  <a:cxn ang="0">
                    <a:pos x="75" y="109"/>
                  </a:cxn>
                  <a:cxn ang="0">
                    <a:pos x="75" y="109"/>
                  </a:cxn>
                  <a:cxn ang="0">
                    <a:pos x="88" y="83"/>
                  </a:cxn>
                  <a:cxn ang="0">
                    <a:pos x="102" y="59"/>
                  </a:cxn>
                  <a:cxn ang="0">
                    <a:pos x="109" y="46"/>
                  </a:cxn>
                  <a:cxn ang="0">
                    <a:pos x="114" y="33"/>
                  </a:cxn>
                  <a:cxn ang="0">
                    <a:pos x="119" y="19"/>
                  </a:cxn>
                  <a:cxn ang="0">
                    <a:pos x="124" y="6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1"/>
                  </a:cxn>
                  <a:cxn ang="0">
                    <a:pos x="120" y="1"/>
                  </a:cxn>
                  <a:cxn ang="0">
                    <a:pos x="119" y="0"/>
                  </a:cxn>
                  <a:cxn ang="0">
                    <a:pos x="117" y="1"/>
                  </a:cxn>
                  <a:cxn ang="0">
                    <a:pos x="116" y="2"/>
                  </a:cxn>
                  <a:cxn ang="0">
                    <a:pos x="115" y="4"/>
                  </a:cxn>
                  <a:cxn ang="0">
                    <a:pos x="115" y="4"/>
                  </a:cxn>
                </a:cxnLst>
                <a:rect l="0" t="0" r="r" b="b"/>
                <a:pathLst>
                  <a:path w="124" h="214">
                    <a:moveTo>
                      <a:pt x="115" y="4"/>
                    </a:moveTo>
                    <a:lnTo>
                      <a:pt x="115" y="4"/>
                    </a:lnTo>
                    <a:lnTo>
                      <a:pt x="110" y="18"/>
                    </a:lnTo>
                    <a:lnTo>
                      <a:pt x="105" y="32"/>
                    </a:lnTo>
                    <a:lnTo>
                      <a:pt x="99" y="45"/>
                    </a:lnTo>
                    <a:lnTo>
                      <a:pt x="91" y="59"/>
                    </a:lnTo>
                    <a:lnTo>
                      <a:pt x="77" y="85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56" y="124"/>
                    </a:lnTo>
                    <a:lnTo>
                      <a:pt x="49" y="137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26" y="173"/>
                    </a:lnTo>
                    <a:lnTo>
                      <a:pt x="18" y="185"/>
                    </a:lnTo>
                    <a:lnTo>
                      <a:pt x="10" y="195"/>
                    </a:lnTo>
                    <a:lnTo>
                      <a:pt x="1" y="206"/>
                    </a:lnTo>
                    <a:lnTo>
                      <a:pt x="1" y="206"/>
                    </a:lnTo>
                    <a:lnTo>
                      <a:pt x="0" y="208"/>
                    </a:lnTo>
                    <a:lnTo>
                      <a:pt x="1" y="210"/>
                    </a:lnTo>
                    <a:lnTo>
                      <a:pt x="1" y="212"/>
                    </a:lnTo>
                    <a:lnTo>
                      <a:pt x="4" y="213"/>
                    </a:lnTo>
                    <a:lnTo>
                      <a:pt x="5" y="214"/>
                    </a:lnTo>
                    <a:lnTo>
                      <a:pt x="7" y="214"/>
                    </a:lnTo>
                    <a:lnTo>
                      <a:pt x="9" y="213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8" y="200"/>
                    </a:lnTo>
                    <a:lnTo>
                      <a:pt x="26" y="189"/>
                    </a:lnTo>
                    <a:lnTo>
                      <a:pt x="35" y="178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59" y="138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88" y="83"/>
                    </a:lnTo>
                    <a:lnTo>
                      <a:pt x="102" y="59"/>
                    </a:lnTo>
                    <a:lnTo>
                      <a:pt x="109" y="46"/>
                    </a:lnTo>
                    <a:lnTo>
                      <a:pt x="114" y="33"/>
                    </a:lnTo>
                    <a:lnTo>
                      <a:pt x="119" y="19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1"/>
                    </a:lnTo>
                    <a:lnTo>
                      <a:pt x="116" y="2"/>
                    </a:lnTo>
                    <a:lnTo>
                      <a:pt x="115" y="4"/>
                    </a:lnTo>
                    <a:lnTo>
                      <a:pt x="115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0" name="chenying0907 898"/>
              <p:cNvSpPr/>
              <p:nvPr/>
            </p:nvSpPr>
            <p:spPr bwMode="auto">
              <a:xfrm>
                <a:off x="4733925" y="1582738"/>
                <a:ext cx="63500" cy="107950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9" y="2"/>
                  </a:cxn>
                  <a:cxn ang="0">
                    <a:pos x="101" y="14"/>
                  </a:cxn>
                  <a:cxn ang="0">
                    <a:pos x="94" y="25"/>
                  </a:cxn>
                  <a:cxn ang="0">
                    <a:pos x="80" y="48"/>
                  </a:cxn>
                  <a:cxn ang="0">
                    <a:pos x="68" y="73"/>
                  </a:cxn>
                  <a:cxn ang="0">
                    <a:pos x="57" y="99"/>
                  </a:cxn>
                  <a:cxn ang="0">
                    <a:pos x="57" y="99"/>
                  </a:cxn>
                  <a:cxn ang="0">
                    <a:pos x="50" y="111"/>
                  </a:cxn>
                  <a:cxn ang="0">
                    <a:pos x="44" y="123"/>
                  </a:cxn>
                  <a:cxn ang="0">
                    <a:pos x="29" y="148"/>
                  </a:cxn>
                  <a:cxn ang="0">
                    <a:pos x="14" y="173"/>
                  </a:cxn>
                  <a:cxn ang="0">
                    <a:pos x="7" y="185"/>
                  </a:cxn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200"/>
                  </a:cxn>
                  <a:cxn ang="0">
                    <a:pos x="0" y="202"/>
                  </a:cxn>
                  <a:cxn ang="0">
                    <a:pos x="1" y="203"/>
                  </a:cxn>
                  <a:cxn ang="0">
                    <a:pos x="2" y="204"/>
                  </a:cxn>
                  <a:cxn ang="0">
                    <a:pos x="4" y="205"/>
                  </a:cxn>
                  <a:cxn ang="0">
                    <a:pos x="5" y="205"/>
                  </a:cxn>
                  <a:cxn ang="0">
                    <a:pos x="7" y="204"/>
                  </a:cxn>
                  <a:cxn ang="0">
                    <a:pos x="8" y="203"/>
                  </a:cxn>
                  <a:cxn ang="0">
                    <a:pos x="8" y="203"/>
                  </a:cxn>
                  <a:cxn ang="0">
                    <a:pos x="19" y="180"/>
                  </a:cxn>
                  <a:cxn ang="0">
                    <a:pos x="32" y="158"/>
                  </a:cxn>
                  <a:cxn ang="0">
                    <a:pos x="58" y="116"/>
                  </a:cxn>
                  <a:cxn ang="0">
                    <a:pos x="58" y="116"/>
                  </a:cxn>
                  <a:cxn ang="0">
                    <a:pos x="65" y="103"/>
                  </a:cxn>
                  <a:cxn ang="0">
                    <a:pos x="72" y="89"/>
                  </a:cxn>
                  <a:cxn ang="0">
                    <a:pos x="84" y="61"/>
                  </a:cxn>
                  <a:cxn ang="0">
                    <a:pos x="92" y="48"/>
                  </a:cxn>
                  <a:cxn ang="0">
                    <a:pos x="99" y="34"/>
                  </a:cxn>
                  <a:cxn ang="0">
                    <a:pos x="107" y="21"/>
                  </a:cxn>
                  <a:cxn ang="0">
                    <a:pos x="116" y="9"/>
                  </a:cxn>
                  <a:cxn ang="0">
                    <a:pos x="116" y="9"/>
                  </a:cxn>
                  <a:cxn ang="0">
                    <a:pos x="118" y="8"/>
                  </a:cxn>
                  <a:cxn ang="0">
                    <a:pos x="118" y="6"/>
                  </a:cxn>
                  <a:cxn ang="0">
                    <a:pos x="115" y="2"/>
                  </a:cxn>
                  <a:cxn ang="0">
                    <a:pos x="114" y="1"/>
                  </a:cxn>
                  <a:cxn ang="0">
                    <a:pos x="113" y="0"/>
                  </a:cxn>
                  <a:cxn ang="0">
                    <a:pos x="111" y="1"/>
                  </a:cxn>
                  <a:cxn ang="0">
                    <a:pos x="109" y="2"/>
                  </a:cxn>
                  <a:cxn ang="0">
                    <a:pos x="109" y="2"/>
                  </a:cxn>
                </a:cxnLst>
                <a:rect l="0" t="0" r="r" b="b"/>
                <a:pathLst>
                  <a:path w="118" h="205">
                    <a:moveTo>
                      <a:pt x="109" y="2"/>
                    </a:moveTo>
                    <a:lnTo>
                      <a:pt x="109" y="2"/>
                    </a:lnTo>
                    <a:lnTo>
                      <a:pt x="101" y="14"/>
                    </a:lnTo>
                    <a:lnTo>
                      <a:pt x="94" y="25"/>
                    </a:lnTo>
                    <a:lnTo>
                      <a:pt x="80" y="48"/>
                    </a:lnTo>
                    <a:lnTo>
                      <a:pt x="68" y="73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0" y="111"/>
                    </a:lnTo>
                    <a:lnTo>
                      <a:pt x="44" y="123"/>
                    </a:lnTo>
                    <a:lnTo>
                      <a:pt x="29" y="148"/>
                    </a:lnTo>
                    <a:lnTo>
                      <a:pt x="14" y="173"/>
                    </a:lnTo>
                    <a:lnTo>
                      <a:pt x="7" y="18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1" y="203"/>
                    </a:lnTo>
                    <a:lnTo>
                      <a:pt x="2" y="204"/>
                    </a:lnTo>
                    <a:lnTo>
                      <a:pt x="4" y="205"/>
                    </a:lnTo>
                    <a:lnTo>
                      <a:pt x="5" y="205"/>
                    </a:lnTo>
                    <a:lnTo>
                      <a:pt x="7" y="204"/>
                    </a:lnTo>
                    <a:lnTo>
                      <a:pt x="8" y="203"/>
                    </a:lnTo>
                    <a:lnTo>
                      <a:pt x="8" y="203"/>
                    </a:lnTo>
                    <a:lnTo>
                      <a:pt x="19" y="180"/>
                    </a:lnTo>
                    <a:lnTo>
                      <a:pt x="32" y="158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65" y="103"/>
                    </a:lnTo>
                    <a:lnTo>
                      <a:pt x="72" y="89"/>
                    </a:lnTo>
                    <a:lnTo>
                      <a:pt x="84" y="61"/>
                    </a:lnTo>
                    <a:lnTo>
                      <a:pt x="92" y="48"/>
                    </a:lnTo>
                    <a:lnTo>
                      <a:pt x="99" y="34"/>
                    </a:lnTo>
                    <a:lnTo>
                      <a:pt x="107" y="21"/>
                    </a:lnTo>
                    <a:lnTo>
                      <a:pt x="116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5" y="2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11" y="1"/>
                    </a:lnTo>
                    <a:lnTo>
                      <a:pt x="109" y="2"/>
                    </a:lnTo>
                    <a:lnTo>
                      <a:pt x="109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1" name="chenying0907 899"/>
              <p:cNvSpPr/>
              <p:nvPr/>
            </p:nvSpPr>
            <p:spPr bwMode="auto">
              <a:xfrm>
                <a:off x="4746625" y="1630363"/>
                <a:ext cx="68263" cy="12065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19" y="3"/>
                  </a:cxn>
                  <a:cxn ang="0">
                    <a:pos x="118" y="10"/>
                  </a:cxn>
                  <a:cxn ang="0">
                    <a:pos x="116" y="16"/>
                  </a:cxn>
                  <a:cxn ang="0">
                    <a:pos x="109" y="29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86" y="69"/>
                  </a:cxn>
                  <a:cxn ang="0">
                    <a:pos x="77" y="84"/>
                  </a:cxn>
                  <a:cxn ang="0">
                    <a:pos x="58" y="112"/>
                  </a:cxn>
                  <a:cxn ang="0">
                    <a:pos x="58" y="112"/>
                  </a:cxn>
                  <a:cxn ang="0">
                    <a:pos x="43" y="137"/>
                  </a:cxn>
                  <a:cxn ang="0">
                    <a:pos x="27" y="161"/>
                  </a:cxn>
                  <a:cxn ang="0">
                    <a:pos x="20" y="174"/>
                  </a:cxn>
                  <a:cxn ang="0">
                    <a:pos x="14" y="187"/>
                  </a:cxn>
                  <a:cxn ang="0">
                    <a:pos x="9" y="201"/>
                  </a:cxn>
                  <a:cxn ang="0">
                    <a:pos x="4" y="214"/>
                  </a:cxn>
                  <a:cxn ang="0">
                    <a:pos x="4" y="214"/>
                  </a:cxn>
                  <a:cxn ang="0">
                    <a:pos x="2" y="215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2" y="224"/>
                  </a:cxn>
                  <a:cxn ang="0">
                    <a:pos x="3" y="226"/>
                  </a:cxn>
                  <a:cxn ang="0">
                    <a:pos x="5" y="228"/>
                  </a:cxn>
                  <a:cxn ang="0">
                    <a:pos x="9" y="226"/>
                  </a:cxn>
                  <a:cxn ang="0">
                    <a:pos x="10" y="225"/>
                  </a:cxn>
                  <a:cxn ang="0">
                    <a:pos x="10" y="224"/>
                  </a:cxn>
                  <a:cxn ang="0">
                    <a:pos x="10" y="224"/>
                  </a:cxn>
                  <a:cxn ang="0">
                    <a:pos x="15" y="208"/>
                  </a:cxn>
                  <a:cxn ang="0">
                    <a:pos x="22" y="192"/>
                  </a:cxn>
                  <a:cxn ang="0">
                    <a:pos x="29" y="176"/>
                  </a:cxn>
                  <a:cxn ang="0">
                    <a:pos x="39" y="160"/>
                  </a:cxn>
                  <a:cxn ang="0">
                    <a:pos x="57" y="130"/>
                  </a:cxn>
                  <a:cxn ang="0">
                    <a:pos x="76" y="101"/>
                  </a:cxn>
                  <a:cxn ang="0">
                    <a:pos x="76" y="101"/>
                  </a:cxn>
                  <a:cxn ang="0">
                    <a:pos x="94" y="74"/>
                  </a:cxn>
                  <a:cxn ang="0">
                    <a:pos x="103" y="59"/>
                  </a:cxn>
                  <a:cxn ang="0">
                    <a:pos x="111" y="44"/>
                  </a:cxn>
                  <a:cxn ang="0">
                    <a:pos x="111" y="44"/>
                  </a:cxn>
                  <a:cxn ang="0">
                    <a:pos x="116" y="34"/>
                  </a:cxn>
                  <a:cxn ang="0">
                    <a:pos x="121" y="25"/>
                  </a:cxn>
                  <a:cxn ang="0">
                    <a:pos x="125" y="16"/>
                  </a:cxn>
                  <a:cxn ang="0">
                    <a:pos x="128" y="12"/>
                  </a:cxn>
                  <a:cxn ang="0">
                    <a:pos x="129" y="6"/>
                  </a:cxn>
                  <a:cxn ang="0">
                    <a:pos x="129" y="6"/>
                  </a:cxn>
                  <a:cxn ang="0">
                    <a:pos x="129" y="4"/>
                  </a:cxn>
                  <a:cxn ang="0">
                    <a:pos x="128" y="2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1"/>
                  </a:cxn>
                  <a:cxn ang="0">
                    <a:pos x="119" y="3"/>
                  </a:cxn>
                  <a:cxn ang="0">
                    <a:pos x="119" y="3"/>
                  </a:cxn>
                </a:cxnLst>
                <a:rect l="0" t="0" r="r" b="b"/>
                <a:pathLst>
                  <a:path w="129" h="228">
                    <a:moveTo>
                      <a:pt x="119" y="3"/>
                    </a:moveTo>
                    <a:lnTo>
                      <a:pt x="119" y="3"/>
                    </a:lnTo>
                    <a:lnTo>
                      <a:pt x="118" y="10"/>
                    </a:lnTo>
                    <a:lnTo>
                      <a:pt x="116" y="16"/>
                    </a:lnTo>
                    <a:lnTo>
                      <a:pt x="109" y="29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86" y="69"/>
                    </a:lnTo>
                    <a:lnTo>
                      <a:pt x="77" y="8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43" y="137"/>
                    </a:lnTo>
                    <a:lnTo>
                      <a:pt x="27" y="161"/>
                    </a:lnTo>
                    <a:lnTo>
                      <a:pt x="20" y="174"/>
                    </a:lnTo>
                    <a:lnTo>
                      <a:pt x="14" y="187"/>
                    </a:lnTo>
                    <a:lnTo>
                      <a:pt x="9" y="201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2" y="215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24"/>
                    </a:lnTo>
                    <a:lnTo>
                      <a:pt x="3" y="226"/>
                    </a:lnTo>
                    <a:lnTo>
                      <a:pt x="5" y="228"/>
                    </a:lnTo>
                    <a:lnTo>
                      <a:pt x="9" y="226"/>
                    </a:lnTo>
                    <a:lnTo>
                      <a:pt x="10" y="22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5" y="208"/>
                    </a:lnTo>
                    <a:lnTo>
                      <a:pt x="22" y="192"/>
                    </a:lnTo>
                    <a:lnTo>
                      <a:pt x="29" y="176"/>
                    </a:lnTo>
                    <a:lnTo>
                      <a:pt x="39" y="160"/>
                    </a:lnTo>
                    <a:lnTo>
                      <a:pt x="57" y="130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94" y="74"/>
                    </a:lnTo>
                    <a:lnTo>
                      <a:pt x="103" y="59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6" y="34"/>
                    </a:lnTo>
                    <a:lnTo>
                      <a:pt x="121" y="25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1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2" name="chenying0907 900"/>
              <p:cNvSpPr/>
              <p:nvPr/>
            </p:nvSpPr>
            <p:spPr bwMode="auto">
              <a:xfrm>
                <a:off x="4746625" y="1685925"/>
                <a:ext cx="85725" cy="127000"/>
              </a:xfrm>
              <a:custGeom>
                <a:avLst/>
                <a:gdLst/>
                <a:ahLst/>
                <a:cxnLst>
                  <a:cxn ang="0">
                    <a:pos x="153" y="2"/>
                  </a:cxn>
                  <a:cxn ang="0">
                    <a:pos x="153" y="2"/>
                  </a:cxn>
                  <a:cxn ang="0">
                    <a:pos x="130" y="34"/>
                  </a:cxn>
                  <a:cxn ang="0">
                    <a:pos x="119" y="49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89" y="101"/>
                  </a:cxn>
                  <a:cxn ang="0">
                    <a:pos x="69" y="135"/>
                  </a:cxn>
                  <a:cxn ang="0">
                    <a:pos x="69" y="135"/>
                  </a:cxn>
                  <a:cxn ang="0">
                    <a:pos x="57" y="151"/>
                  </a:cxn>
                  <a:cxn ang="0">
                    <a:pos x="45" y="167"/>
                  </a:cxn>
                  <a:cxn ang="0">
                    <a:pos x="33" y="183"/>
                  </a:cxn>
                  <a:cxn ang="0">
                    <a:pos x="20" y="199"/>
                  </a:cxn>
                  <a:cxn ang="0">
                    <a:pos x="20" y="199"/>
                  </a:cxn>
                  <a:cxn ang="0">
                    <a:pos x="13" y="208"/>
                  </a:cxn>
                  <a:cxn ang="0">
                    <a:pos x="6" y="217"/>
                  </a:cxn>
                  <a:cxn ang="0">
                    <a:pos x="4" y="222"/>
                  </a:cxn>
                  <a:cxn ang="0">
                    <a:pos x="2" y="227"/>
                  </a:cxn>
                  <a:cxn ang="0">
                    <a:pos x="0" y="232"/>
                  </a:cxn>
                  <a:cxn ang="0">
                    <a:pos x="2" y="237"/>
                  </a:cxn>
                  <a:cxn ang="0">
                    <a:pos x="2" y="237"/>
                  </a:cxn>
                  <a:cxn ang="0">
                    <a:pos x="2" y="239"/>
                  </a:cxn>
                  <a:cxn ang="0">
                    <a:pos x="4" y="240"/>
                  </a:cxn>
                  <a:cxn ang="0">
                    <a:pos x="5" y="241"/>
                  </a:cxn>
                  <a:cxn ang="0">
                    <a:pos x="7" y="241"/>
                  </a:cxn>
                  <a:cxn ang="0">
                    <a:pos x="9" y="240"/>
                  </a:cxn>
                  <a:cxn ang="0">
                    <a:pos x="10" y="239"/>
                  </a:cxn>
                  <a:cxn ang="0">
                    <a:pos x="11" y="237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10" y="232"/>
                  </a:cxn>
                  <a:cxn ang="0">
                    <a:pos x="11" y="229"/>
                  </a:cxn>
                  <a:cxn ang="0">
                    <a:pos x="14" y="222"/>
                  </a:cxn>
                  <a:cxn ang="0">
                    <a:pos x="19" y="214"/>
                  </a:cxn>
                  <a:cxn ang="0">
                    <a:pos x="25" y="205"/>
                  </a:cxn>
                  <a:cxn ang="0">
                    <a:pos x="38" y="190"/>
                  </a:cxn>
                  <a:cxn ang="0">
                    <a:pos x="47" y="179"/>
                  </a:cxn>
                  <a:cxn ang="0">
                    <a:pos x="47" y="179"/>
                  </a:cxn>
                  <a:cxn ang="0">
                    <a:pos x="67" y="152"/>
                  </a:cxn>
                  <a:cxn ang="0">
                    <a:pos x="77" y="139"/>
                  </a:cxn>
                  <a:cxn ang="0">
                    <a:pos x="85" y="125"/>
                  </a:cxn>
                  <a:cxn ang="0">
                    <a:pos x="85" y="125"/>
                  </a:cxn>
                  <a:cxn ang="0">
                    <a:pos x="104" y="95"/>
                  </a:cxn>
                  <a:cxn ang="0">
                    <a:pos x="120" y="64"/>
                  </a:cxn>
                  <a:cxn ang="0">
                    <a:pos x="120" y="64"/>
                  </a:cxn>
                  <a:cxn ang="0">
                    <a:pos x="130" y="49"/>
                  </a:cxn>
                  <a:cxn ang="0">
                    <a:pos x="140" y="35"/>
                  </a:cxn>
                  <a:cxn ang="0">
                    <a:pos x="162" y="7"/>
                  </a:cxn>
                  <a:cxn ang="0">
                    <a:pos x="162" y="7"/>
                  </a:cxn>
                  <a:cxn ang="0">
                    <a:pos x="163" y="5"/>
                  </a:cxn>
                  <a:cxn ang="0">
                    <a:pos x="163" y="3"/>
                  </a:cxn>
                  <a:cxn ang="0">
                    <a:pos x="162" y="2"/>
                  </a:cxn>
                  <a:cxn ang="0">
                    <a:pos x="161" y="1"/>
                  </a:cxn>
                  <a:cxn ang="0">
                    <a:pos x="156" y="0"/>
                  </a:cxn>
                  <a:cxn ang="0">
                    <a:pos x="154" y="1"/>
                  </a:cxn>
                  <a:cxn ang="0">
                    <a:pos x="153" y="2"/>
                  </a:cxn>
                  <a:cxn ang="0">
                    <a:pos x="153" y="2"/>
                  </a:cxn>
                </a:cxnLst>
                <a:rect l="0" t="0" r="r" b="b"/>
                <a:pathLst>
                  <a:path w="163" h="241">
                    <a:moveTo>
                      <a:pt x="153" y="2"/>
                    </a:moveTo>
                    <a:lnTo>
                      <a:pt x="153" y="2"/>
                    </a:lnTo>
                    <a:lnTo>
                      <a:pt x="130" y="34"/>
                    </a:lnTo>
                    <a:lnTo>
                      <a:pt x="119" y="49"/>
                    </a:lnTo>
                    <a:lnTo>
                      <a:pt x="109" y="67"/>
                    </a:lnTo>
                    <a:lnTo>
                      <a:pt x="109" y="67"/>
                    </a:lnTo>
                    <a:lnTo>
                      <a:pt x="89" y="101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57" y="151"/>
                    </a:lnTo>
                    <a:lnTo>
                      <a:pt x="45" y="167"/>
                    </a:lnTo>
                    <a:lnTo>
                      <a:pt x="33" y="183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13" y="208"/>
                    </a:lnTo>
                    <a:lnTo>
                      <a:pt x="6" y="217"/>
                    </a:lnTo>
                    <a:lnTo>
                      <a:pt x="4" y="222"/>
                    </a:lnTo>
                    <a:lnTo>
                      <a:pt x="2" y="227"/>
                    </a:lnTo>
                    <a:lnTo>
                      <a:pt x="0" y="232"/>
                    </a:lnTo>
                    <a:lnTo>
                      <a:pt x="2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0"/>
                    </a:lnTo>
                    <a:lnTo>
                      <a:pt x="5" y="241"/>
                    </a:lnTo>
                    <a:lnTo>
                      <a:pt x="7" y="241"/>
                    </a:lnTo>
                    <a:lnTo>
                      <a:pt x="9" y="240"/>
                    </a:lnTo>
                    <a:lnTo>
                      <a:pt x="10" y="239"/>
                    </a:lnTo>
                    <a:lnTo>
                      <a:pt x="11" y="237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2"/>
                    </a:lnTo>
                    <a:lnTo>
                      <a:pt x="11" y="229"/>
                    </a:lnTo>
                    <a:lnTo>
                      <a:pt x="14" y="222"/>
                    </a:lnTo>
                    <a:lnTo>
                      <a:pt x="19" y="214"/>
                    </a:lnTo>
                    <a:lnTo>
                      <a:pt x="25" y="205"/>
                    </a:lnTo>
                    <a:lnTo>
                      <a:pt x="38" y="190"/>
                    </a:lnTo>
                    <a:lnTo>
                      <a:pt x="47" y="179"/>
                    </a:lnTo>
                    <a:lnTo>
                      <a:pt x="47" y="179"/>
                    </a:lnTo>
                    <a:lnTo>
                      <a:pt x="67" y="152"/>
                    </a:lnTo>
                    <a:lnTo>
                      <a:pt x="77" y="139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104" y="95"/>
                    </a:lnTo>
                    <a:lnTo>
                      <a:pt x="120" y="64"/>
                    </a:lnTo>
                    <a:lnTo>
                      <a:pt x="120" y="64"/>
                    </a:lnTo>
                    <a:lnTo>
                      <a:pt x="130" y="49"/>
                    </a:lnTo>
                    <a:lnTo>
                      <a:pt x="140" y="35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5"/>
                    </a:lnTo>
                    <a:lnTo>
                      <a:pt x="163" y="3"/>
                    </a:lnTo>
                    <a:lnTo>
                      <a:pt x="162" y="2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3" name="chenying0907 901"/>
              <p:cNvSpPr/>
              <p:nvPr/>
            </p:nvSpPr>
            <p:spPr bwMode="auto">
              <a:xfrm>
                <a:off x="4772025" y="1747838"/>
                <a:ext cx="61913" cy="90488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9" y="3"/>
                  </a:cxn>
                  <a:cxn ang="0">
                    <a:pos x="105" y="12"/>
                  </a:cxn>
                  <a:cxn ang="0">
                    <a:pos x="101" y="21"/>
                  </a:cxn>
                  <a:cxn ang="0">
                    <a:pos x="95" y="29"/>
                  </a:cxn>
                  <a:cxn ang="0">
                    <a:pos x="88" y="38"/>
                  </a:cxn>
                  <a:cxn ang="0">
                    <a:pos x="74" y="53"/>
                  </a:cxn>
                  <a:cxn ang="0">
                    <a:pos x="67" y="61"/>
                  </a:cxn>
                  <a:cxn ang="0">
                    <a:pos x="62" y="69"/>
                  </a:cxn>
                  <a:cxn ang="0">
                    <a:pos x="62" y="69"/>
                  </a:cxn>
                  <a:cxn ang="0">
                    <a:pos x="29" y="114"/>
                  </a:cxn>
                  <a:cxn ang="0">
                    <a:pos x="13" y="138"/>
                  </a:cxn>
                  <a:cxn ang="0">
                    <a:pos x="6" y="150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0" y="166"/>
                  </a:cxn>
                  <a:cxn ang="0">
                    <a:pos x="0" y="168"/>
                  </a:cxn>
                  <a:cxn ang="0">
                    <a:pos x="2" y="170"/>
                  </a:cxn>
                  <a:cxn ang="0">
                    <a:pos x="4" y="171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8"/>
                  </a:cxn>
                  <a:cxn ang="0">
                    <a:pos x="8" y="168"/>
                  </a:cxn>
                  <a:cxn ang="0">
                    <a:pos x="15" y="155"/>
                  </a:cxn>
                  <a:cxn ang="0">
                    <a:pos x="22" y="143"/>
                  </a:cxn>
                  <a:cxn ang="0">
                    <a:pos x="36" y="119"/>
                  </a:cxn>
                  <a:cxn ang="0">
                    <a:pos x="53" y="96"/>
                  </a:cxn>
                  <a:cxn ang="0">
                    <a:pos x="70" y="74"/>
                  </a:cxn>
                  <a:cxn ang="0">
                    <a:pos x="70" y="74"/>
                  </a:cxn>
                  <a:cxn ang="0">
                    <a:pos x="83" y="58"/>
                  </a:cxn>
                  <a:cxn ang="0">
                    <a:pos x="97" y="42"/>
                  </a:cxn>
                  <a:cxn ang="0">
                    <a:pos x="103" y="32"/>
                  </a:cxn>
                  <a:cxn ang="0">
                    <a:pos x="110" y="24"/>
                  </a:cxn>
                  <a:cxn ang="0">
                    <a:pos x="115" y="15"/>
                  </a:cxn>
                  <a:cxn ang="0">
                    <a:pos x="118" y="6"/>
                  </a:cxn>
                  <a:cxn ang="0">
                    <a:pos x="118" y="6"/>
                  </a:cxn>
                  <a:cxn ang="0">
                    <a:pos x="118" y="3"/>
                  </a:cxn>
                  <a:cxn ang="0">
                    <a:pos x="117" y="2"/>
                  </a:cxn>
                  <a:cxn ang="0">
                    <a:pos x="116" y="0"/>
                  </a:cxn>
                  <a:cxn ang="0">
                    <a:pos x="115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3"/>
                  </a:cxn>
                  <a:cxn ang="0">
                    <a:pos x="109" y="3"/>
                  </a:cxn>
                </a:cxnLst>
                <a:rect l="0" t="0" r="r" b="b"/>
                <a:pathLst>
                  <a:path w="118" h="171">
                    <a:moveTo>
                      <a:pt x="109" y="3"/>
                    </a:moveTo>
                    <a:lnTo>
                      <a:pt x="109" y="3"/>
                    </a:lnTo>
                    <a:lnTo>
                      <a:pt x="105" y="12"/>
                    </a:lnTo>
                    <a:lnTo>
                      <a:pt x="101" y="21"/>
                    </a:lnTo>
                    <a:lnTo>
                      <a:pt x="95" y="29"/>
                    </a:lnTo>
                    <a:lnTo>
                      <a:pt x="88" y="38"/>
                    </a:lnTo>
                    <a:lnTo>
                      <a:pt x="74" y="53"/>
                    </a:lnTo>
                    <a:lnTo>
                      <a:pt x="67" y="6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29" y="114"/>
                    </a:lnTo>
                    <a:lnTo>
                      <a:pt x="13" y="138"/>
                    </a:lnTo>
                    <a:lnTo>
                      <a:pt x="6" y="15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6"/>
                    </a:lnTo>
                    <a:lnTo>
                      <a:pt x="0" y="168"/>
                    </a:lnTo>
                    <a:lnTo>
                      <a:pt x="2" y="170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15" y="155"/>
                    </a:lnTo>
                    <a:lnTo>
                      <a:pt x="22" y="143"/>
                    </a:lnTo>
                    <a:lnTo>
                      <a:pt x="36" y="119"/>
                    </a:lnTo>
                    <a:lnTo>
                      <a:pt x="53" y="9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83" y="58"/>
                    </a:lnTo>
                    <a:lnTo>
                      <a:pt x="97" y="42"/>
                    </a:lnTo>
                    <a:lnTo>
                      <a:pt x="103" y="32"/>
                    </a:lnTo>
                    <a:lnTo>
                      <a:pt x="110" y="24"/>
                    </a:lnTo>
                    <a:lnTo>
                      <a:pt x="115" y="15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8" y="3"/>
                    </a:lnTo>
                    <a:lnTo>
                      <a:pt x="117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3"/>
                    </a:lnTo>
                    <a:lnTo>
                      <a:pt x="109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4" name="chenying0907 902"/>
              <p:cNvSpPr>
                <a:spLocks noEditPoints="1"/>
              </p:cNvSpPr>
              <p:nvPr/>
            </p:nvSpPr>
            <p:spPr bwMode="auto">
              <a:xfrm>
                <a:off x="4194175" y="1665288"/>
                <a:ext cx="217488" cy="206375"/>
              </a:xfrm>
              <a:custGeom>
                <a:avLst/>
                <a:gdLst/>
                <a:ahLst/>
                <a:cxnLst>
                  <a:cxn ang="0">
                    <a:pos x="213" y="391"/>
                  </a:cxn>
                  <a:cxn ang="0">
                    <a:pos x="160" y="381"/>
                  </a:cxn>
                  <a:cxn ang="0">
                    <a:pos x="109" y="359"/>
                  </a:cxn>
                  <a:cxn ang="0">
                    <a:pos x="63" y="328"/>
                  </a:cxn>
                  <a:cxn ang="0">
                    <a:pos x="27" y="289"/>
                  </a:cxn>
                  <a:cxn ang="0">
                    <a:pos x="5" y="241"/>
                  </a:cxn>
                  <a:cxn ang="0">
                    <a:pos x="1" y="216"/>
                  </a:cxn>
                  <a:cxn ang="0">
                    <a:pos x="0" y="182"/>
                  </a:cxn>
                  <a:cxn ang="0">
                    <a:pos x="6" y="151"/>
                  </a:cxn>
                  <a:cxn ang="0">
                    <a:pos x="29" y="103"/>
                  </a:cxn>
                  <a:cxn ang="0">
                    <a:pos x="46" y="80"/>
                  </a:cxn>
                  <a:cxn ang="0">
                    <a:pos x="75" y="52"/>
                  </a:cxn>
                  <a:cxn ang="0">
                    <a:pos x="109" y="30"/>
                  </a:cxn>
                  <a:cxn ang="0">
                    <a:pos x="146" y="14"/>
                  </a:cxn>
                  <a:cxn ang="0">
                    <a:pos x="186" y="3"/>
                  </a:cxn>
                  <a:cxn ang="0">
                    <a:pos x="227" y="0"/>
                  </a:cxn>
                  <a:cxn ang="0">
                    <a:pos x="234" y="0"/>
                  </a:cxn>
                  <a:cxn ang="0">
                    <a:pos x="246" y="5"/>
                  </a:cxn>
                  <a:cxn ang="0">
                    <a:pos x="267" y="6"/>
                  </a:cxn>
                  <a:cxn ang="0">
                    <a:pos x="312" y="18"/>
                  </a:cxn>
                  <a:cxn ang="0">
                    <a:pos x="348" y="41"/>
                  </a:cxn>
                  <a:cxn ang="0">
                    <a:pos x="376" y="72"/>
                  </a:cxn>
                  <a:cxn ang="0">
                    <a:pos x="396" y="108"/>
                  </a:cxn>
                  <a:cxn ang="0">
                    <a:pos x="407" y="146"/>
                  </a:cxn>
                  <a:cxn ang="0">
                    <a:pos x="411" y="179"/>
                  </a:cxn>
                  <a:cxn ang="0">
                    <a:pos x="408" y="230"/>
                  </a:cxn>
                  <a:cxn ang="0">
                    <a:pos x="395" y="278"/>
                  </a:cxn>
                  <a:cxn ang="0">
                    <a:pos x="369" y="324"/>
                  </a:cxn>
                  <a:cxn ang="0">
                    <a:pos x="331" y="360"/>
                  </a:cxn>
                  <a:cxn ang="0">
                    <a:pos x="299" y="378"/>
                  </a:cxn>
                  <a:cxn ang="0">
                    <a:pos x="249" y="390"/>
                  </a:cxn>
                  <a:cxn ang="0">
                    <a:pos x="203" y="45"/>
                  </a:cxn>
                  <a:cxn ang="0">
                    <a:pos x="178" y="51"/>
                  </a:cxn>
                  <a:cxn ang="0">
                    <a:pos x="141" y="65"/>
                  </a:cxn>
                  <a:cxn ang="0">
                    <a:pos x="106" y="87"/>
                  </a:cxn>
                  <a:cxn ang="0">
                    <a:pos x="75" y="113"/>
                  </a:cxn>
                  <a:cxn ang="0">
                    <a:pos x="52" y="144"/>
                  </a:cxn>
                  <a:cxn ang="0">
                    <a:pos x="42" y="167"/>
                  </a:cxn>
                  <a:cxn ang="0">
                    <a:pos x="37" y="203"/>
                  </a:cxn>
                  <a:cxn ang="0">
                    <a:pos x="47" y="239"/>
                  </a:cxn>
                  <a:cxn ang="0">
                    <a:pos x="60" y="263"/>
                  </a:cxn>
                  <a:cxn ang="0">
                    <a:pos x="75" y="278"/>
                  </a:cxn>
                  <a:cxn ang="0">
                    <a:pos x="125" y="316"/>
                  </a:cxn>
                  <a:cxn ang="0">
                    <a:pos x="188" y="344"/>
                  </a:cxn>
                  <a:cxn ang="0">
                    <a:pos x="222" y="350"/>
                  </a:cxn>
                  <a:cxn ang="0">
                    <a:pos x="245" y="350"/>
                  </a:cxn>
                  <a:cxn ang="0">
                    <a:pos x="278" y="342"/>
                  </a:cxn>
                  <a:cxn ang="0">
                    <a:pos x="306" y="327"/>
                  </a:cxn>
                  <a:cxn ang="0">
                    <a:pos x="324" y="310"/>
                  </a:cxn>
                  <a:cxn ang="0">
                    <a:pos x="346" y="278"/>
                  </a:cxn>
                  <a:cxn ang="0">
                    <a:pos x="362" y="241"/>
                  </a:cxn>
                  <a:cxn ang="0">
                    <a:pos x="370" y="203"/>
                  </a:cxn>
                  <a:cxn ang="0">
                    <a:pos x="369" y="164"/>
                  </a:cxn>
                  <a:cxn ang="0">
                    <a:pos x="359" y="126"/>
                  </a:cxn>
                  <a:cxn ang="0">
                    <a:pos x="350" y="108"/>
                  </a:cxn>
                  <a:cxn ang="0">
                    <a:pos x="334" y="85"/>
                  </a:cxn>
                  <a:cxn ang="0">
                    <a:pos x="313" y="68"/>
                  </a:cxn>
                  <a:cxn ang="0">
                    <a:pos x="289" y="55"/>
                  </a:cxn>
                  <a:cxn ang="0">
                    <a:pos x="262" y="48"/>
                  </a:cxn>
                  <a:cxn ang="0">
                    <a:pos x="241" y="47"/>
                  </a:cxn>
                  <a:cxn ang="0">
                    <a:pos x="218" y="49"/>
                  </a:cxn>
                  <a:cxn ang="0">
                    <a:pos x="210" y="47"/>
                  </a:cxn>
                </a:cxnLst>
                <a:rect l="0" t="0" r="r" b="b"/>
                <a:pathLst>
                  <a:path w="411" h="391">
                    <a:moveTo>
                      <a:pt x="231" y="391"/>
                    </a:moveTo>
                    <a:lnTo>
                      <a:pt x="231" y="391"/>
                    </a:lnTo>
                    <a:lnTo>
                      <a:pt x="213" y="391"/>
                    </a:lnTo>
                    <a:lnTo>
                      <a:pt x="195" y="389"/>
                    </a:lnTo>
                    <a:lnTo>
                      <a:pt x="178" y="385"/>
                    </a:lnTo>
                    <a:lnTo>
                      <a:pt x="160" y="381"/>
                    </a:lnTo>
                    <a:lnTo>
                      <a:pt x="143" y="374"/>
                    </a:lnTo>
                    <a:lnTo>
                      <a:pt x="125" y="367"/>
                    </a:lnTo>
                    <a:lnTo>
                      <a:pt x="109" y="359"/>
                    </a:lnTo>
                    <a:lnTo>
                      <a:pt x="92" y="350"/>
                    </a:lnTo>
                    <a:lnTo>
                      <a:pt x="78" y="339"/>
                    </a:lnTo>
                    <a:lnTo>
                      <a:pt x="63" y="328"/>
                    </a:lnTo>
                    <a:lnTo>
                      <a:pt x="50" y="315"/>
                    </a:lnTo>
                    <a:lnTo>
                      <a:pt x="37" y="303"/>
                    </a:lnTo>
                    <a:lnTo>
                      <a:pt x="27" y="289"/>
                    </a:lnTo>
                    <a:lnTo>
                      <a:pt x="18" y="273"/>
                    </a:lnTo>
                    <a:lnTo>
                      <a:pt x="11" y="258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3" y="229"/>
                    </a:lnTo>
                    <a:lnTo>
                      <a:pt x="1" y="216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1" y="171"/>
                    </a:lnTo>
                    <a:lnTo>
                      <a:pt x="3" y="160"/>
                    </a:lnTo>
                    <a:lnTo>
                      <a:pt x="6" y="151"/>
                    </a:lnTo>
                    <a:lnTo>
                      <a:pt x="13" y="133"/>
                    </a:lnTo>
                    <a:lnTo>
                      <a:pt x="20" y="117"/>
                    </a:lnTo>
                    <a:lnTo>
                      <a:pt x="29" y="103"/>
                    </a:lnTo>
                    <a:lnTo>
                      <a:pt x="37" y="89"/>
                    </a:lnTo>
                    <a:lnTo>
                      <a:pt x="37" y="89"/>
                    </a:lnTo>
                    <a:lnTo>
                      <a:pt x="46" y="80"/>
                    </a:lnTo>
                    <a:lnTo>
                      <a:pt x="55" y="70"/>
                    </a:lnTo>
                    <a:lnTo>
                      <a:pt x="64" y="61"/>
                    </a:lnTo>
                    <a:lnTo>
                      <a:pt x="75" y="52"/>
                    </a:lnTo>
                    <a:lnTo>
                      <a:pt x="86" y="45"/>
                    </a:lnTo>
                    <a:lnTo>
                      <a:pt x="97" y="38"/>
                    </a:lnTo>
                    <a:lnTo>
                      <a:pt x="109" y="30"/>
                    </a:lnTo>
                    <a:lnTo>
                      <a:pt x="121" y="24"/>
                    </a:lnTo>
                    <a:lnTo>
                      <a:pt x="134" y="19"/>
                    </a:lnTo>
                    <a:lnTo>
                      <a:pt x="146" y="14"/>
                    </a:lnTo>
                    <a:lnTo>
                      <a:pt x="159" y="10"/>
                    </a:lnTo>
                    <a:lnTo>
                      <a:pt x="173" y="7"/>
                    </a:lnTo>
                    <a:lnTo>
                      <a:pt x="186" y="3"/>
                    </a:lnTo>
                    <a:lnTo>
                      <a:pt x="200" y="1"/>
                    </a:lnTo>
                    <a:lnTo>
                      <a:pt x="213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9" y="1"/>
                    </a:lnTo>
                    <a:lnTo>
                      <a:pt x="243" y="3"/>
                    </a:lnTo>
                    <a:lnTo>
                      <a:pt x="246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67" y="6"/>
                    </a:lnTo>
                    <a:lnTo>
                      <a:pt x="283" y="9"/>
                    </a:lnTo>
                    <a:lnTo>
                      <a:pt x="299" y="13"/>
                    </a:lnTo>
                    <a:lnTo>
                      <a:pt x="312" y="18"/>
                    </a:lnTo>
                    <a:lnTo>
                      <a:pt x="326" y="24"/>
                    </a:lnTo>
                    <a:lnTo>
                      <a:pt x="338" y="32"/>
                    </a:lnTo>
                    <a:lnTo>
                      <a:pt x="348" y="41"/>
                    </a:lnTo>
                    <a:lnTo>
                      <a:pt x="359" y="50"/>
                    </a:lnTo>
                    <a:lnTo>
                      <a:pt x="368" y="60"/>
                    </a:lnTo>
                    <a:lnTo>
                      <a:pt x="376" y="72"/>
                    </a:lnTo>
                    <a:lnTo>
                      <a:pt x="383" y="83"/>
                    </a:lnTo>
                    <a:lnTo>
                      <a:pt x="390" y="95"/>
                    </a:lnTo>
                    <a:lnTo>
                      <a:pt x="396" y="108"/>
                    </a:lnTo>
                    <a:lnTo>
                      <a:pt x="400" y="120"/>
                    </a:lnTo>
                    <a:lnTo>
                      <a:pt x="404" y="134"/>
                    </a:lnTo>
                    <a:lnTo>
                      <a:pt x="407" y="146"/>
                    </a:lnTo>
                    <a:lnTo>
                      <a:pt x="407" y="146"/>
                    </a:lnTo>
                    <a:lnTo>
                      <a:pt x="409" y="163"/>
                    </a:lnTo>
                    <a:lnTo>
                      <a:pt x="411" y="179"/>
                    </a:lnTo>
                    <a:lnTo>
                      <a:pt x="411" y="196"/>
                    </a:lnTo>
                    <a:lnTo>
                      <a:pt x="410" y="212"/>
                    </a:lnTo>
                    <a:lnTo>
                      <a:pt x="408" y="230"/>
                    </a:lnTo>
                    <a:lnTo>
                      <a:pt x="405" y="246"/>
                    </a:lnTo>
                    <a:lnTo>
                      <a:pt x="400" y="263"/>
                    </a:lnTo>
                    <a:lnTo>
                      <a:pt x="395" y="278"/>
                    </a:lnTo>
                    <a:lnTo>
                      <a:pt x="388" y="295"/>
                    </a:lnTo>
                    <a:lnTo>
                      <a:pt x="378" y="309"/>
                    </a:lnTo>
                    <a:lnTo>
                      <a:pt x="369" y="324"/>
                    </a:lnTo>
                    <a:lnTo>
                      <a:pt x="358" y="337"/>
                    </a:lnTo>
                    <a:lnTo>
                      <a:pt x="345" y="348"/>
                    </a:lnTo>
                    <a:lnTo>
                      <a:pt x="331" y="360"/>
                    </a:lnTo>
                    <a:lnTo>
                      <a:pt x="315" y="370"/>
                    </a:lnTo>
                    <a:lnTo>
                      <a:pt x="299" y="378"/>
                    </a:lnTo>
                    <a:lnTo>
                      <a:pt x="299" y="378"/>
                    </a:lnTo>
                    <a:lnTo>
                      <a:pt x="283" y="384"/>
                    </a:lnTo>
                    <a:lnTo>
                      <a:pt x="267" y="388"/>
                    </a:lnTo>
                    <a:lnTo>
                      <a:pt x="249" y="390"/>
                    </a:lnTo>
                    <a:lnTo>
                      <a:pt x="231" y="391"/>
                    </a:lnTo>
                    <a:lnTo>
                      <a:pt x="231" y="391"/>
                    </a:lnTo>
                    <a:close/>
                    <a:moveTo>
                      <a:pt x="203" y="45"/>
                    </a:moveTo>
                    <a:lnTo>
                      <a:pt x="203" y="45"/>
                    </a:lnTo>
                    <a:lnTo>
                      <a:pt x="190" y="48"/>
                    </a:lnTo>
                    <a:lnTo>
                      <a:pt x="178" y="51"/>
                    </a:lnTo>
                    <a:lnTo>
                      <a:pt x="166" y="55"/>
                    </a:lnTo>
                    <a:lnTo>
                      <a:pt x="153" y="60"/>
                    </a:lnTo>
                    <a:lnTo>
                      <a:pt x="141" y="65"/>
                    </a:lnTo>
                    <a:lnTo>
                      <a:pt x="128" y="72"/>
                    </a:lnTo>
                    <a:lnTo>
                      <a:pt x="117" y="79"/>
                    </a:lnTo>
                    <a:lnTo>
                      <a:pt x="106" y="87"/>
                    </a:lnTo>
                    <a:lnTo>
                      <a:pt x="95" y="95"/>
                    </a:lnTo>
                    <a:lnTo>
                      <a:pt x="85" y="104"/>
                    </a:lnTo>
                    <a:lnTo>
                      <a:pt x="75" y="113"/>
                    </a:lnTo>
                    <a:lnTo>
                      <a:pt x="66" y="123"/>
                    </a:lnTo>
                    <a:lnTo>
                      <a:pt x="58" y="134"/>
                    </a:lnTo>
                    <a:lnTo>
                      <a:pt x="52" y="144"/>
                    </a:lnTo>
                    <a:lnTo>
                      <a:pt x="46" y="155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0" y="178"/>
                    </a:lnTo>
                    <a:lnTo>
                      <a:pt x="37" y="189"/>
                    </a:lnTo>
                    <a:lnTo>
                      <a:pt x="37" y="203"/>
                    </a:lnTo>
                    <a:lnTo>
                      <a:pt x="38" y="217"/>
                    </a:lnTo>
                    <a:lnTo>
                      <a:pt x="44" y="232"/>
                    </a:lnTo>
                    <a:lnTo>
                      <a:pt x="47" y="239"/>
                    </a:lnTo>
                    <a:lnTo>
                      <a:pt x="50" y="247"/>
                    </a:lnTo>
                    <a:lnTo>
                      <a:pt x="55" y="254"/>
                    </a:lnTo>
                    <a:lnTo>
                      <a:pt x="60" y="263"/>
                    </a:lnTo>
                    <a:lnTo>
                      <a:pt x="67" y="270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89" y="292"/>
                    </a:lnTo>
                    <a:lnTo>
                      <a:pt x="107" y="305"/>
                    </a:lnTo>
                    <a:lnTo>
                      <a:pt x="125" y="316"/>
                    </a:lnTo>
                    <a:lnTo>
                      <a:pt x="145" y="328"/>
                    </a:lnTo>
                    <a:lnTo>
                      <a:pt x="167" y="337"/>
                    </a:lnTo>
                    <a:lnTo>
                      <a:pt x="188" y="344"/>
                    </a:lnTo>
                    <a:lnTo>
                      <a:pt x="200" y="346"/>
                    </a:lnTo>
                    <a:lnTo>
                      <a:pt x="211" y="348"/>
                    </a:lnTo>
                    <a:lnTo>
                      <a:pt x="222" y="350"/>
                    </a:lnTo>
                    <a:lnTo>
                      <a:pt x="233" y="351"/>
                    </a:lnTo>
                    <a:lnTo>
                      <a:pt x="233" y="351"/>
                    </a:lnTo>
                    <a:lnTo>
                      <a:pt x="245" y="350"/>
                    </a:lnTo>
                    <a:lnTo>
                      <a:pt x="256" y="348"/>
                    </a:lnTo>
                    <a:lnTo>
                      <a:pt x="267" y="346"/>
                    </a:lnTo>
                    <a:lnTo>
                      <a:pt x="278" y="342"/>
                    </a:lnTo>
                    <a:lnTo>
                      <a:pt x="287" y="338"/>
                    </a:lnTo>
                    <a:lnTo>
                      <a:pt x="297" y="333"/>
                    </a:lnTo>
                    <a:lnTo>
                      <a:pt x="306" y="327"/>
                    </a:lnTo>
                    <a:lnTo>
                      <a:pt x="314" y="320"/>
                    </a:lnTo>
                    <a:lnTo>
                      <a:pt x="314" y="320"/>
                    </a:lnTo>
                    <a:lnTo>
                      <a:pt x="324" y="310"/>
                    </a:lnTo>
                    <a:lnTo>
                      <a:pt x="332" y="300"/>
                    </a:lnTo>
                    <a:lnTo>
                      <a:pt x="340" y="290"/>
                    </a:lnTo>
                    <a:lnTo>
                      <a:pt x="346" y="278"/>
                    </a:lnTo>
                    <a:lnTo>
                      <a:pt x="352" y="266"/>
                    </a:lnTo>
                    <a:lnTo>
                      <a:pt x="358" y="254"/>
                    </a:lnTo>
                    <a:lnTo>
                      <a:pt x="362" y="241"/>
                    </a:lnTo>
                    <a:lnTo>
                      <a:pt x="366" y="229"/>
                    </a:lnTo>
                    <a:lnTo>
                      <a:pt x="368" y="215"/>
                    </a:lnTo>
                    <a:lnTo>
                      <a:pt x="370" y="203"/>
                    </a:lnTo>
                    <a:lnTo>
                      <a:pt x="370" y="189"/>
                    </a:lnTo>
                    <a:lnTo>
                      <a:pt x="370" y="176"/>
                    </a:lnTo>
                    <a:lnTo>
                      <a:pt x="369" y="164"/>
                    </a:lnTo>
                    <a:lnTo>
                      <a:pt x="367" y="151"/>
                    </a:lnTo>
                    <a:lnTo>
                      <a:pt x="364" y="138"/>
                    </a:lnTo>
                    <a:lnTo>
                      <a:pt x="359" y="126"/>
                    </a:lnTo>
                    <a:lnTo>
                      <a:pt x="359" y="126"/>
                    </a:lnTo>
                    <a:lnTo>
                      <a:pt x="356" y="117"/>
                    </a:lnTo>
                    <a:lnTo>
                      <a:pt x="350" y="108"/>
                    </a:lnTo>
                    <a:lnTo>
                      <a:pt x="345" y="101"/>
                    </a:lnTo>
                    <a:lnTo>
                      <a:pt x="340" y="92"/>
                    </a:lnTo>
                    <a:lnTo>
                      <a:pt x="334" y="85"/>
                    </a:lnTo>
                    <a:lnTo>
                      <a:pt x="328" y="79"/>
                    </a:lnTo>
                    <a:lnTo>
                      <a:pt x="320" y="73"/>
                    </a:lnTo>
                    <a:lnTo>
                      <a:pt x="313" y="68"/>
                    </a:lnTo>
                    <a:lnTo>
                      <a:pt x="306" y="63"/>
                    </a:lnTo>
                    <a:lnTo>
                      <a:pt x="298" y="59"/>
                    </a:lnTo>
                    <a:lnTo>
                      <a:pt x="289" y="55"/>
                    </a:lnTo>
                    <a:lnTo>
                      <a:pt x="280" y="52"/>
                    </a:lnTo>
                    <a:lnTo>
                      <a:pt x="271" y="50"/>
                    </a:lnTo>
                    <a:lnTo>
                      <a:pt x="262" y="48"/>
                    </a:lnTo>
                    <a:lnTo>
                      <a:pt x="251" y="47"/>
                    </a:lnTo>
                    <a:lnTo>
                      <a:pt x="241" y="47"/>
                    </a:lnTo>
                    <a:lnTo>
                      <a:pt x="241" y="47"/>
                    </a:lnTo>
                    <a:lnTo>
                      <a:pt x="221" y="48"/>
                    </a:lnTo>
                    <a:lnTo>
                      <a:pt x="221" y="48"/>
                    </a:lnTo>
                    <a:lnTo>
                      <a:pt x="218" y="49"/>
                    </a:lnTo>
                    <a:lnTo>
                      <a:pt x="218" y="49"/>
                    </a:lnTo>
                    <a:lnTo>
                      <a:pt x="214" y="48"/>
                    </a:lnTo>
                    <a:lnTo>
                      <a:pt x="210" y="47"/>
                    </a:lnTo>
                    <a:lnTo>
                      <a:pt x="207" y="45"/>
                    </a:lnTo>
                    <a:lnTo>
                      <a:pt x="203" y="4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5" name="chenying0907 903"/>
              <p:cNvSpPr>
                <a:spLocks noEditPoints="1"/>
              </p:cNvSpPr>
              <p:nvPr/>
            </p:nvSpPr>
            <p:spPr bwMode="auto">
              <a:xfrm>
                <a:off x="4197350" y="1404938"/>
                <a:ext cx="449263" cy="444500"/>
              </a:xfrm>
              <a:custGeom>
                <a:avLst/>
                <a:gdLst/>
                <a:ahLst/>
                <a:cxnLst>
                  <a:cxn ang="0">
                    <a:pos x="735" y="833"/>
                  </a:cxn>
                  <a:cxn ang="0">
                    <a:pos x="616" y="832"/>
                  </a:cxn>
                  <a:cxn ang="0">
                    <a:pos x="603" y="831"/>
                  </a:cxn>
                  <a:cxn ang="0">
                    <a:pos x="588" y="829"/>
                  </a:cxn>
                  <a:cxn ang="0">
                    <a:pos x="575" y="811"/>
                  </a:cxn>
                  <a:cxn ang="0">
                    <a:pos x="562" y="767"/>
                  </a:cxn>
                  <a:cxn ang="0">
                    <a:pos x="559" y="714"/>
                  </a:cxn>
                  <a:cxn ang="0">
                    <a:pos x="551" y="661"/>
                  </a:cxn>
                  <a:cxn ang="0">
                    <a:pos x="522" y="582"/>
                  </a:cxn>
                  <a:cxn ang="0">
                    <a:pos x="482" y="510"/>
                  </a:cxn>
                  <a:cxn ang="0">
                    <a:pos x="432" y="444"/>
                  </a:cxn>
                  <a:cxn ang="0">
                    <a:pos x="375" y="389"/>
                  </a:cxn>
                  <a:cxn ang="0">
                    <a:pos x="339" y="363"/>
                  </a:cxn>
                  <a:cxn ang="0">
                    <a:pos x="270" y="330"/>
                  </a:cxn>
                  <a:cxn ang="0">
                    <a:pos x="134" y="299"/>
                  </a:cxn>
                  <a:cxn ang="0">
                    <a:pos x="93" y="296"/>
                  </a:cxn>
                  <a:cxn ang="0">
                    <a:pos x="50" y="287"/>
                  </a:cxn>
                  <a:cxn ang="0">
                    <a:pos x="35" y="271"/>
                  </a:cxn>
                  <a:cxn ang="0">
                    <a:pos x="27" y="263"/>
                  </a:cxn>
                  <a:cxn ang="0">
                    <a:pos x="14" y="223"/>
                  </a:cxn>
                  <a:cxn ang="0">
                    <a:pos x="0" y="99"/>
                  </a:cxn>
                  <a:cxn ang="0">
                    <a:pos x="11" y="14"/>
                  </a:cxn>
                  <a:cxn ang="0">
                    <a:pos x="19" y="3"/>
                  </a:cxn>
                  <a:cxn ang="0">
                    <a:pos x="34" y="1"/>
                  </a:cxn>
                  <a:cxn ang="0">
                    <a:pos x="50" y="11"/>
                  </a:cxn>
                  <a:cxn ang="0">
                    <a:pos x="151" y="17"/>
                  </a:cxn>
                  <a:cxn ang="0">
                    <a:pos x="325" y="50"/>
                  </a:cxn>
                  <a:cxn ang="0">
                    <a:pos x="471" y="111"/>
                  </a:cxn>
                  <a:cxn ang="0">
                    <a:pos x="593" y="201"/>
                  </a:cxn>
                  <a:cxn ang="0">
                    <a:pos x="667" y="284"/>
                  </a:cxn>
                  <a:cxn ang="0">
                    <a:pos x="739" y="398"/>
                  </a:cxn>
                  <a:cxn ang="0">
                    <a:pos x="792" y="526"/>
                  </a:cxn>
                  <a:cxn ang="0">
                    <a:pos x="825" y="672"/>
                  </a:cxn>
                  <a:cxn ang="0">
                    <a:pos x="837" y="799"/>
                  </a:cxn>
                  <a:cxn ang="0">
                    <a:pos x="847" y="815"/>
                  </a:cxn>
                  <a:cxn ang="0">
                    <a:pos x="843" y="833"/>
                  </a:cxn>
                  <a:cxn ang="0">
                    <a:pos x="831" y="838"/>
                  </a:cxn>
                  <a:cxn ang="0">
                    <a:pos x="45" y="65"/>
                  </a:cxn>
                  <a:cxn ang="0">
                    <a:pos x="46" y="157"/>
                  </a:cxn>
                  <a:cxn ang="0">
                    <a:pos x="61" y="237"/>
                  </a:cxn>
                  <a:cxn ang="0">
                    <a:pos x="76" y="249"/>
                  </a:cxn>
                  <a:cxn ang="0">
                    <a:pos x="92" y="257"/>
                  </a:cxn>
                  <a:cxn ang="0">
                    <a:pos x="174" y="267"/>
                  </a:cxn>
                  <a:cxn ang="0">
                    <a:pos x="232" y="274"/>
                  </a:cxn>
                  <a:cxn ang="0">
                    <a:pos x="298" y="295"/>
                  </a:cxn>
                  <a:cxn ang="0">
                    <a:pos x="376" y="335"/>
                  </a:cxn>
                  <a:cxn ang="0">
                    <a:pos x="406" y="360"/>
                  </a:cxn>
                  <a:cxn ang="0">
                    <a:pos x="498" y="465"/>
                  </a:cxn>
                  <a:cxn ang="0">
                    <a:pos x="565" y="574"/>
                  </a:cxn>
                  <a:cxn ang="0">
                    <a:pos x="578" y="611"/>
                  </a:cxn>
                  <a:cxn ang="0">
                    <a:pos x="588" y="680"/>
                  </a:cxn>
                  <a:cxn ang="0">
                    <a:pos x="601" y="759"/>
                  </a:cxn>
                  <a:cxn ang="0">
                    <a:pos x="625" y="791"/>
                  </a:cxn>
                  <a:cxn ang="0">
                    <a:pos x="781" y="793"/>
                  </a:cxn>
                  <a:cxn ang="0">
                    <a:pos x="791" y="740"/>
                  </a:cxn>
                  <a:cxn ang="0">
                    <a:pos x="768" y="594"/>
                  </a:cxn>
                  <a:cxn ang="0">
                    <a:pos x="728" y="467"/>
                  </a:cxn>
                  <a:cxn ang="0">
                    <a:pos x="671" y="358"/>
                  </a:cxn>
                  <a:cxn ang="0">
                    <a:pos x="616" y="287"/>
                  </a:cxn>
                  <a:cxn ang="0">
                    <a:pos x="506" y="187"/>
                  </a:cxn>
                  <a:cxn ang="0">
                    <a:pos x="379" y="115"/>
                  </a:cxn>
                  <a:cxn ang="0">
                    <a:pos x="231" y="71"/>
                  </a:cxn>
                  <a:cxn ang="0">
                    <a:pos x="58" y="53"/>
                  </a:cxn>
                </a:cxnLst>
                <a:rect l="0" t="0" r="r" b="b"/>
                <a:pathLst>
                  <a:path w="847" h="838">
                    <a:moveTo>
                      <a:pt x="829" y="838"/>
                    </a:moveTo>
                    <a:lnTo>
                      <a:pt x="829" y="838"/>
                    </a:lnTo>
                    <a:lnTo>
                      <a:pt x="782" y="835"/>
                    </a:lnTo>
                    <a:lnTo>
                      <a:pt x="735" y="833"/>
                    </a:lnTo>
                    <a:lnTo>
                      <a:pt x="686" y="833"/>
                    </a:lnTo>
                    <a:lnTo>
                      <a:pt x="635" y="832"/>
                    </a:lnTo>
                    <a:lnTo>
                      <a:pt x="616" y="832"/>
                    </a:lnTo>
                    <a:lnTo>
                      <a:pt x="616" y="832"/>
                    </a:lnTo>
                    <a:lnTo>
                      <a:pt x="609" y="831"/>
                    </a:lnTo>
                    <a:lnTo>
                      <a:pt x="606" y="830"/>
                    </a:lnTo>
                    <a:lnTo>
                      <a:pt x="603" y="831"/>
                    </a:lnTo>
                    <a:lnTo>
                      <a:pt x="603" y="831"/>
                    </a:lnTo>
                    <a:lnTo>
                      <a:pt x="599" y="831"/>
                    </a:lnTo>
                    <a:lnTo>
                      <a:pt x="599" y="831"/>
                    </a:lnTo>
                    <a:lnTo>
                      <a:pt x="593" y="831"/>
                    </a:lnTo>
                    <a:lnTo>
                      <a:pt x="588" y="829"/>
                    </a:lnTo>
                    <a:lnTo>
                      <a:pt x="584" y="826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75" y="811"/>
                    </a:lnTo>
                    <a:lnTo>
                      <a:pt x="571" y="800"/>
                    </a:lnTo>
                    <a:lnTo>
                      <a:pt x="567" y="789"/>
                    </a:lnTo>
                    <a:lnTo>
                      <a:pt x="564" y="779"/>
                    </a:lnTo>
                    <a:lnTo>
                      <a:pt x="562" y="767"/>
                    </a:lnTo>
                    <a:lnTo>
                      <a:pt x="561" y="756"/>
                    </a:lnTo>
                    <a:lnTo>
                      <a:pt x="560" y="732"/>
                    </a:lnTo>
                    <a:lnTo>
                      <a:pt x="560" y="732"/>
                    </a:lnTo>
                    <a:lnTo>
                      <a:pt x="559" y="714"/>
                    </a:lnTo>
                    <a:lnTo>
                      <a:pt x="558" y="697"/>
                    </a:lnTo>
                    <a:lnTo>
                      <a:pt x="555" y="679"/>
                    </a:lnTo>
                    <a:lnTo>
                      <a:pt x="551" y="661"/>
                    </a:lnTo>
                    <a:lnTo>
                      <a:pt x="551" y="661"/>
                    </a:lnTo>
                    <a:lnTo>
                      <a:pt x="545" y="641"/>
                    </a:lnTo>
                    <a:lnTo>
                      <a:pt x="538" y="622"/>
                    </a:lnTo>
                    <a:lnTo>
                      <a:pt x="530" y="602"/>
                    </a:lnTo>
                    <a:lnTo>
                      <a:pt x="522" y="582"/>
                    </a:lnTo>
                    <a:lnTo>
                      <a:pt x="513" y="564"/>
                    </a:lnTo>
                    <a:lnTo>
                      <a:pt x="504" y="545"/>
                    </a:lnTo>
                    <a:lnTo>
                      <a:pt x="493" y="528"/>
                    </a:lnTo>
                    <a:lnTo>
                      <a:pt x="482" y="510"/>
                    </a:lnTo>
                    <a:lnTo>
                      <a:pt x="470" y="492"/>
                    </a:lnTo>
                    <a:lnTo>
                      <a:pt x="458" y="476"/>
                    </a:lnTo>
                    <a:lnTo>
                      <a:pt x="446" y="459"/>
                    </a:lnTo>
                    <a:lnTo>
                      <a:pt x="432" y="444"/>
                    </a:lnTo>
                    <a:lnTo>
                      <a:pt x="419" y="429"/>
                    </a:lnTo>
                    <a:lnTo>
                      <a:pt x="404" y="415"/>
                    </a:lnTo>
                    <a:lnTo>
                      <a:pt x="390" y="403"/>
                    </a:lnTo>
                    <a:lnTo>
                      <a:pt x="375" y="389"/>
                    </a:lnTo>
                    <a:lnTo>
                      <a:pt x="375" y="389"/>
                    </a:lnTo>
                    <a:lnTo>
                      <a:pt x="364" y="380"/>
                    </a:lnTo>
                    <a:lnTo>
                      <a:pt x="352" y="372"/>
                    </a:lnTo>
                    <a:lnTo>
                      <a:pt x="339" y="363"/>
                    </a:lnTo>
                    <a:lnTo>
                      <a:pt x="326" y="356"/>
                    </a:lnTo>
                    <a:lnTo>
                      <a:pt x="313" y="349"/>
                    </a:lnTo>
                    <a:lnTo>
                      <a:pt x="299" y="342"/>
                    </a:lnTo>
                    <a:lnTo>
                      <a:pt x="270" y="330"/>
                    </a:lnTo>
                    <a:lnTo>
                      <a:pt x="239" y="320"/>
                    </a:lnTo>
                    <a:lnTo>
                      <a:pt x="206" y="312"/>
                    </a:lnTo>
                    <a:lnTo>
                      <a:pt x="171" y="304"/>
                    </a:lnTo>
                    <a:lnTo>
                      <a:pt x="134" y="299"/>
                    </a:lnTo>
                    <a:lnTo>
                      <a:pt x="134" y="299"/>
                    </a:lnTo>
                    <a:lnTo>
                      <a:pt x="112" y="297"/>
                    </a:lnTo>
                    <a:lnTo>
                      <a:pt x="112" y="297"/>
                    </a:lnTo>
                    <a:lnTo>
                      <a:pt x="93" y="296"/>
                    </a:lnTo>
                    <a:lnTo>
                      <a:pt x="75" y="294"/>
                    </a:lnTo>
                    <a:lnTo>
                      <a:pt x="66" y="292"/>
                    </a:lnTo>
                    <a:lnTo>
                      <a:pt x="57" y="290"/>
                    </a:lnTo>
                    <a:lnTo>
                      <a:pt x="50" y="287"/>
                    </a:lnTo>
                    <a:lnTo>
                      <a:pt x="43" y="283"/>
                    </a:lnTo>
                    <a:lnTo>
                      <a:pt x="43" y="283"/>
                    </a:lnTo>
                    <a:lnTo>
                      <a:pt x="38" y="278"/>
                    </a:lnTo>
                    <a:lnTo>
                      <a:pt x="35" y="271"/>
                    </a:lnTo>
                    <a:lnTo>
                      <a:pt x="33" y="268"/>
                    </a:lnTo>
                    <a:lnTo>
                      <a:pt x="29" y="266"/>
                    </a:lnTo>
                    <a:lnTo>
                      <a:pt x="29" y="266"/>
                    </a:lnTo>
                    <a:lnTo>
                      <a:pt x="27" y="263"/>
                    </a:lnTo>
                    <a:lnTo>
                      <a:pt x="25" y="261"/>
                    </a:lnTo>
                    <a:lnTo>
                      <a:pt x="22" y="255"/>
                    </a:lnTo>
                    <a:lnTo>
                      <a:pt x="22" y="255"/>
                    </a:lnTo>
                    <a:lnTo>
                      <a:pt x="14" y="223"/>
                    </a:lnTo>
                    <a:lnTo>
                      <a:pt x="8" y="191"/>
                    </a:lnTo>
                    <a:lnTo>
                      <a:pt x="4" y="160"/>
                    </a:lnTo>
                    <a:lnTo>
                      <a:pt x="2" y="129"/>
                    </a:lnTo>
                    <a:lnTo>
                      <a:pt x="0" y="99"/>
                    </a:lnTo>
                    <a:lnTo>
                      <a:pt x="3" y="70"/>
                    </a:lnTo>
                    <a:lnTo>
                      <a:pt x="6" y="4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105" y="13"/>
                    </a:lnTo>
                    <a:lnTo>
                      <a:pt x="151" y="17"/>
                    </a:lnTo>
                    <a:lnTo>
                      <a:pt x="198" y="23"/>
                    </a:lnTo>
                    <a:lnTo>
                      <a:pt x="241" y="31"/>
                    </a:lnTo>
                    <a:lnTo>
                      <a:pt x="284" y="40"/>
                    </a:lnTo>
                    <a:lnTo>
                      <a:pt x="325" y="50"/>
                    </a:lnTo>
                    <a:lnTo>
                      <a:pt x="364" y="63"/>
                    </a:lnTo>
                    <a:lnTo>
                      <a:pt x="401" y="77"/>
                    </a:lnTo>
                    <a:lnTo>
                      <a:pt x="437" y="94"/>
                    </a:lnTo>
                    <a:lnTo>
                      <a:pt x="471" y="111"/>
                    </a:lnTo>
                    <a:lnTo>
                      <a:pt x="504" y="131"/>
                    </a:lnTo>
                    <a:lnTo>
                      <a:pt x="536" y="153"/>
                    </a:lnTo>
                    <a:lnTo>
                      <a:pt x="564" y="175"/>
                    </a:lnTo>
                    <a:lnTo>
                      <a:pt x="593" y="201"/>
                    </a:lnTo>
                    <a:lnTo>
                      <a:pt x="620" y="228"/>
                    </a:lnTo>
                    <a:lnTo>
                      <a:pt x="645" y="256"/>
                    </a:lnTo>
                    <a:lnTo>
                      <a:pt x="645" y="256"/>
                    </a:lnTo>
                    <a:lnTo>
                      <a:pt x="667" y="284"/>
                    </a:lnTo>
                    <a:lnTo>
                      <a:pt x="686" y="312"/>
                    </a:lnTo>
                    <a:lnTo>
                      <a:pt x="706" y="340"/>
                    </a:lnTo>
                    <a:lnTo>
                      <a:pt x="724" y="368"/>
                    </a:lnTo>
                    <a:lnTo>
                      <a:pt x="739" y="398"/>
                    </a:lnTo>
                    <a:lnTo>
                      <a:pt x="755" y="429"/>
                    </a:lnTo>
                    <a:lnTo>
                      <a:pt x="768" y="460"/>
                    </a:lnTo>
                    <a:lnTo>
                      <a:pt x="780" y="493"/>
                    </a:lnTo>
                    <a:lnTo>
                      <a:pt x="792" y="526"/>
                    </a:lnTo>
                    <a:lnTo>
                      <a:pt x="801" y="562"/>
                    </a:lnTo>
                    <a:lnTo>
                      <a:pt x="810" y="597"/>
                    </a:lnTo>
                    <a:lnTo>
                      <a:pt x="818" y="634"/>
                    </a:lnTo>
                    <a:lnTo>
                      <a:pt x="825" y="672"/>
                    </a:lnTo>
                    <a:lnTo>
                      <a:pt x="830" y="711"/>
                    </a:lnTo>
                    <a:lnTo>
                      <a:pt x="834" y="752"/>
                    </a:lnTo>
                    <a:lnTo>
                      <a:pt x="837" y="794"/>
                    </a:lnTo>
                    <a:lnTo>
                      <a:pt x="837" y="799"/>
                    </a:lnTo>
                    <a:lnTo>
                      <a:pt x="840" y="802"/>
                    </a:lnTo>
                    <a:lnTo>
                      <a:pt x="840" y="802"/>
                    </a:lnTo>
                    <a:lnTo>
                      <a:pt x="844" y="808"/>
                    </a:lnTo>
                    <a:lnTo>
                      <a:pt x="847" y="815"/>
                    </a:lnTo>
                    <a:lnTo>
                      <a:pt x="847" y="822"/>
                    </a:lnTo>
                    <a:lnTo>
                      <a:pt x="846" y="829"/>
                    </a:lnTo>
                    <a:lnTo>
                      <a:pt x="846" y="829"/>
                    </a:lnTo>
                    <a:lnTo>
                      <a:pt x="843" y="833"/>
                    </a:lnTo>
                    <a:lnTo>
                      <a:pt x="840" y="836"/>
                    </a:lnTo>
                    <a:lnTo>
                      <a:pt x="836" y="837"/>
                    </a:lnTo>
                    <a:lnTo>
                      <a:pt x="831" y="838"/>
                    </a:lnTo>
                    <a:lnTo>
                      <a:pt x="831" y="838"/>
                    </a:lnTo>
                    <a:lnTo>
                      <a:pt x="829" y="838"/>
                    </a:lnTo>
                    <a:lnTo>
                      <a:pt x="829" y="838"/>
                    </a:lnTo>
                    <a:close/>
                    <a:moveTo>
                      <a:pt x="45" y="65"/>
                    </a:moveTo>
                    <a:lnTo>
                      <a:pt x="45" y="65"/>
                    </a:lnTo>
                    <a:lnTo>
                      <a:pt x="44" y="89"/>
                    </a:lnTo>
                    <a:lnTo>
                      <a:pt x="43" y="112"/>
                    </a:lnTo>
                    <a:lnTo>
                      <a:pt x="44" y="135"/>
                    </a:lnTo>
                    <a:lnTo>
                      <a:pt x="46" y="157"/>
                    </a:lnTo>
                    <a:lnTo>
                      <a:pt x="49" y="177"/>
                    </a:lnTo>
                    <a:lnTo>
                      <a:pt x="52" y="197"/>
                    </a:lnTo>
                    <a:lnTo>
                      <a:pt x="59" y="232"/>
                    </a:lnTo>
                    <a:lnTo>
                      <a:pt x="61" y="237"/>
                    </a:lnTo>
                    <a:lnTo>
                      <a:pt x="67" y="239"/>
                    </a:lnTo>
                    <a:lnTo>
                      <a:pt x="67" y="239"/>
                    </a:lnTo>
                    <a:lnTo>
                      <a:pt x="72" y="243"/>
                    </a:lnTo>
                    <a:lnTo>
                      <a:pt x="76" y="249"/>
                    </a:lnTo>
                    <a:lnTo>
                      <a:pt x="78" y="253"/>
                    </a:lnTo>
                    <a:lnTo>
                      <a:pt x="82" y="254"/>
                    </a:lnTo>
                    <a:lnTo>
                      <a:pt x="82" y="254"/>
                    </a:lnTo>
                    <a:lnTo>
                      <a:pt x="92" y="257"/>
                    </a:lnTo>
                    <a:lnTo>
                      <a:pt x="103" y="259"/>
                    </a:lnTo>
                    <a:lnTo>
                      <a:pt x="125" y="263"/>
                    </a:lnTo>
                    <a:lnTo>
                      <a:pt x="149" y="265"/>
                    </a:lnTo>
                    <a:lnTo>
                      <a:pt x="174" y="267"/>
                    </a:lnTo>
                    <a:lnTo>
                      <a:pt x="174" y="267"/>
                    </a:lnTo>
                    <a:lnTo>
                      <a:pt x="207" y="270"/>
                    </a:lnTo>
                    <a:lnTo>
                      <a:pt x="220" y="272"/>
                    </a:lnTo>
                    <a:lnTo>
                      <a:pt x="232" y="274"/>
                    </a:lnTo>
                    <a:lnTo>
                      <a:pt x="232" y="274"/>
                    </a:lnTo>
                    <a:lnTo>
                      <a:pt x="254" y="281"/>
                    </a:lnTo>
                    <a:lnTo>
                      <a:pt x="275" y="287"/>
                    </a:lnTo>
                    <a:lnTo>
                      <a:pt x="298" y="295"/>
                    </a:lnTo>
                    <a:lnTo>
                      <a:pt x="321" y="304"/>
                    </a:lnTo>
                    <a:lnTo>
                      <a:pt x="343" y="316"/>
                    </a:lnTo>
                    <a:lnTo>
                      <a:pt x="366" y="328"/>
                    </a:lnTo>
                    <a:lnTo>
                      <a:pt x="376" y="335"/>
                    </a:lnTo>
                    <a:lnTo>
                      <a:pt x="387" y="344"/>
                    </a:lnTo>
                    <a:lnTo>
                      <a:pt x="397" y="35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32" y="386"/>
                    </a:lnTo>
                    <a:lnTo>
                      <a:pt x="456" y="413"/>
                    </a:lnTo>
                    <a:lnTo>
                      <a:pt x="478" y="439"/>
                    </a:lnTo>
                    <a:lnTo>
                      <a:pt x="498" y="465"/>
                    </a:lnTo>
                    <a:lnTo>
                      <a:pt x="517" y="491"/>
                    </a:lnTo>
                    <a:lnTo>
                      <a:pt x="535" y="518"/>
                    </a:lnTo>
                    <a:lnTo>
                      <a:pt x="550" y="545"/>
                    </a:lnTo>
                    <a:lnTo>
                      <a:pt x="565" y="574"/>
                    </a:lnTo>
                    <a:lnTo>
                      <a:pt x="565" y="574"/>
                    </a:lnTo>
                    <a:lnTo>
                      <a:pt x="571" y="585"/>
                    </a:lnTo>
                    <a:lnTo>
                      <a:pt x="575" y="598"/>
                    </a:lnTo>
                    <a:lnTo>
                      <a:pt x="578" y="611"/>
                    </a:lnTo>
                    <a:lnTo>
                      <a:pt x="581" y="625"/>
                    </a:lnTo>
                    <a:lnTo>
                      <a:pt x="585" y="653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1" y="707"/>
                    </a:lnTo>
                    <a:lnTo>
                      <a:pt x="594" y="734"/>
                    </a:lnTo>
                    <a:lnTo>
                      <a:pt x="598" y="747"/>
                    </a:lnTo>
                    <a:lnTo>
                      <a:pt x="601" y="759"/>
                    </a:lnTo>
                    <a:lnTo>
                      <a:pt x="604" y="771"/>
                    </a:lnTo>
                    <a:lnTo>
                      <a:pt x="609" y="783"/>
                    </a:lnTo>
                    <a:lnTo>
                      <a:pt x="612" y="791"/>
                    </a:lnTo>
                    <a:lnTo>
                      <a:pt x="625" y="791"/>
                    </a:lnTo>
                    <a:lnTo>
                      <a:pt x="625" y="791"/>
                    </a:lnTo>
                    <a:lnTo>
                      <a:pt x="704" y="791"/>
                    </a:lnTo>
                    <a:lnTo>
                      <a:pt x="742" y="792"/>
                    </a:lnTo>
                    <a:lnTo>
                      <a:pt x="781" y="793"/>
                    </a:lnTo>
                    <a:lnTo>
                      <a:pt x="795" y="794"/>
                    </a:lnTo>
                    <a:lnTo>
                      <a:pt x="794" y="780"/>
                    </a:lnTo>
                    <a:lnTo>
                      <a:pt x="794" y="780"/>
                    </a:lnTo>
                    <a:lnTo>
                      <a:pt x="791" y="740"/>
                    </a:lnTo>
                    <a:lnTo>
                      <a:pt x="787" y="701"/>
                    </a:lnTo>
                    <a:lnTo>
                      <a:pt x="781" y="664"/>
                    </a:lnTo>
                    <a:lnTo>
                      <a:pt x="775" y="628"/>
                    </a:lnTo>
                    <a:lnTo>
                      <a:pt x="768" y="594"/>
                    </a:lnTo>
                    <a:lnTo>
                      <a:pt x="760" y="560"/>
                    </a:lnTo>
                    <a:lnTo>
                      <a:pt x="750" y="528"/>
                    </a:lnTo>
                    <a:lnTo>
                      <a:pt x="739" y="497"/>
                    </a:lnTo>
                    <a:lnTo>
                      <a:pt x="728" y="467"/>
                    </a:lnTo>
                    <a:lnTo>
                      <a:pt x="715" y="439"/>
                    </a:lnTo>
                    <a:lnTo>
                      <a:pt x="702" y="411"/>
                    </a:lnTo>
                    <a:lnTo>
                      <a:pt x="686" y="384"/>
                    </a:lnTo>
                    <a:lnTo>
                      <a:pt x="671" y="358"/>
                    </a:lnTo>
                    <a:lnTo>
                      <a:pt x="654" y="333"/>
                    </a:lnTo>
                    <a:lnTo>
                      <a:pt x="636" y="310"/>
                    </a:lnTo>
                    <a:lnTo>
                      <a:pt x="616" y="287"/>
                    </a:lnTo>
                    <a:lnTo>
                      <a:pt x="616" y="287"/>
                    </a:lnTo>
                    <a:lnTo>
                      <a:pt x="590" y="259"/>
                    </a:lnTo>
                    <a:lnTo>
                      <a:pt x="562" y="233"/>
                    </a:lnTo>
                    <a:lnTo>
                      <a:pt x="535" y="209"/>
                    </a:lnTo>
                    <a:lnTo>
                      <a:pt x="506" y="187"/>
                    </a:lnTo>
                    <a:lnTo>
                      <a:pt x="476" y="166"/>
                    </a:lnTo>
                    <a:lnTo>
                      <a:pt x="445" y="147"/>
                    </a:lnTo>
                    <a:lnTo>
                      <a:pt x="412" y="131"/>
                    </a:lnTo>
                    <a:lnTo>
                      <a:pt x="379" y="115"/>
                    </a:lnTo>
                    <a:lnTo>
                      <a:pt x="343" y="102"/>
                    </a:lnTo>
                    <a:lnTo>
                      <a:pt x="307" y="90"/>
                    </a:lnTo>
                    <a:lnTo>
                      <a:pt x="270" y="80"/>
                    </a:lnTo>
                    <a:lnTo>
                      <a:pt x="231" y="71"/>
                    </a:lnTo>
                    <a:lnTo>
                      <a:pt x="190" y="65"/>
                    </a:lnTo>
                    <a:lnTo>
                      <a:pt x="147" y="60"/>
                    </a:lnTo>
                    <a:lnTo>
                      <a:pt x="104" y="55"/>
                    </a:lnTo>
                    <a:lnTo>
                      <a:pt x="58" y="53"/>
                    </a:lnTo>
                    <a:lnTo>
                      <a:pt x="47" y="53"/>
                    </a:lnTo>
                    <a:lnTo>
                      <a:pt x="45" y="6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16" name="chenying0907 904"/>
              <p:cNvSpPr>
                <a:spLocks noEditPoints="1"/>
              </p:cNvSpPr>
              <p:nvPr/>
            </p:nvSpPr>
            <p:spPr bwMode="auto">
              <a:xfrm>
                <a:off x="4214813" y="1193800"/>
                <a:ext cx="649288" cy="658813"/>
              </a:xfrm>
              <a:custGeom>
                <a:avLst/>
                <a:gdLst/>
                <a:ahLst/>
                <a:cxnLst>
                  <a:cxn ang="0">
                    <a:pos x="980" y="1233"/>
                  </a:cxn>
                  <a:cxn ang="0">
                    <a:pos x="957" y="1244"/>
                  </a:cxn>
                  <a:cxn ang="0">
                    <a:pos x="943" y="1233"/>
                  </a:cxn>
                  <a:cxn ang="0">
                    <a:pos x="933" y="1152"/>
                  </a:cxn>
                  <a:cxn ang="0">
                    <a:pos x="929" y="1000"/>
                  </a:cxn>
                  <a:cxn ang="0">
                    <a:pos x="911" y="872"/>
                  </a:cxn>
                  <a:cxn ang="0">
                    <a:pos x="879" y="776"/>
                  </a:cxn>
                  <a:cxn ang="0">
                    <a:pos x="828" y="668"/>
                  </a:cxn>
                  <a:cxn ang="0">
                    <a:pos x="764" y="576"/>
                  </a:cxn>
                  <a:cxn ang="0">
                    <a:pos x="699" y="508"/>
                  </a:cxn>
                  <a:cxn ang="0">
                    <a:pos x="604" y="435"/>
                  </a:cxn>
                  <a:cxn ang="0">
                    <a:pos x="504" y="380"/>
                  </a:cxn>
                  <a:cxn ang="0">
                    <a:pos x="287" y="307"/>
                  </a:cxn>
                  <a:cxn ang="0">
                    <a:pos x="25" y="257"/>
                  </a:cxn>
                  <a:cxn ang="0">
                    <a:pos x="14" y="251"/>
                  </a:cxn>
                  <a:cxn ang="0">
                    <a:pos x="13" y="231"/>
                  </a:cxn>
                  <a:cxn ang="0">
                    <a:pos x="5" y="215"/>
                  </a:cxn>
                  <a:cxn ang="0">
                    <a:pos x="1" y="69"/>
                  </a:cxn>
                  <a:cxn ang="0">
                    <a:pos x="3" y="8"/>
                  </a:cxn>
                  <a:cxn ang="0">
                    <a:pos x="16" y="0"/>
                  </a:cxn>
                  <a:cxn ang="0">
                    <a:pos x="33" y="2"/>
                  </a:cxn>
                  <a:cxn ang="0">
                    <a:pos x="79" y="13"/>
                  </a:cxn>
                  <a:cxn ang="0">
                    <a:pos x="281" y="38"/>
                  </a:cxn>
                  <a:cxn ang="0">
                    <a:pos x="459" y="74"/>
                  </a:cxn>
                  <a:cxn ang="0">
                    <a:pos x="545" y="107"/>
                  </a:cxn>
                  <a:cxn ang="0">
                    <a:pos x="768" y="239"/>
                  </a:cxn>
                  <a:cxn ang="0">
                    <a:pos x="867" y="321"/>
                  </a:cxn>
                  <a:cxn ang="0">
                    <a:pos x="942" y="400"/>
                  </a:cxn>
                  <a:cxn ang="0">
                    <a:pos x="1027" y="510"/>
                  </a:cxn>
                  <a:cxn ang="0">
                    <a:pos x="1093" y="622"/>
                  </a:cxn>
                  <a:cxn ang="0">
                    <a:pos x="1131" y="712"/>
                  </a:cxn>
                  <a:cxn ang="0">
                    <a:pos x="1178" y="904"/>
                  </a:cxn>
                  <a:cxn ang="0">
                    <a:pos x="1215" y="1189"/>
                  </a:cxn>
                  <a:cxn ang="0">
                    <a:pos x="1227" y="1208"/>
                  </a:cxn>
                  <a:cxn ang="0">
                    <a:pos x="1219" y="1230"/>
                  </a:cxn>
                  <a:cxn ang="0">
                    <a:pos x="1208" y="1232"/>
                  </a:cxn>
                  <a:cxn ang="0">
                    <a:pos x="1106" y="1233"/>
                  </a:cxn>
                  <a:cxn ang="0">
                    <a:pos x="997" y="1244"/>
                  </a:cxn>
                  <a:cxn ang="0">
                    <a:pos x="45" y="117"/>
                  </a:cxn>
                  <a:cxn ang="0">
                    <a:pos x="66" y="221"/>
                  </a:cxn>
                  <a:cxn ang="0">
                    <a:pos x="362" y="283"/>
                  </a:cxn>
                  <a:cxn ang="0">
                    <a:pos x="548" y="352"/>
                  </a:cxn>
                  <a:cxn ang="0">
                    <a:pos x="654" y="414"/>
                  </a:cxn>
                  <a:cxn ang="0">
                    <a:pos x="750" y="498"/>
                  </a:cxn>
                  <a:cxn ang="0">
                    <a:pos x="839" y="609"/>
                  </a:cxn>
                  <a:cxn ang="0">
                    <a:pos x="931" y="792"/>
                  </a:cxn>
                  <a:cxn ang="0">
                    <a:pos x="958" y="912"/>
                  </a:cxn>
                  <a:cxn ang="0">
                    <a:pos x="968" y="1048"/>
                  </a:cxn>
                  <a:cxn ang="0">
                    <a:pos x="995" y="1203"/>
                  </a:cxn>
                  <a:cxn ang="0">
                    <a:pos x="1048" y="1197"/>
                  </a:cxn>
                  <a:cxn ang="0">
                    <a:pos x="1172" y="1175"/>
                  </a:cxn>
                  <a:cxn ang="0">
                    <a:pos x="1146" y="947"/>
                  </a:cxn>
                  <a:cxn ang="0">
                    <a:pos x="1106" y="764"/>
                  </a:cxn>
                  <a:cxn ang="0">
                    <a:pos x="1065" y="665"/>
                  </a:cxn>
                  <a:cxn ang="0">
                    <a:pos x="993" y="536"/>
                  </a:cxn>
                  <a:cxn ang="0">
                    <a:pos x="905" y="420"/>
                  </a:cxn>
                  <a:cxn ang="0">
                    <a:pos x="825" y="340"/>
                  </a:cxn>
                  <a:cxn ang="0">
                    <a:pos x="671" y="222"/>
                  </a:cxn>
                  <a:cxn ang="0">
                    <a:pos x="536" y="148"/>
                  </a:cxn>
                  <a:cxn ang="0">
                    <a:pos x="419" y="106"/>
                  </a:cxn>
                  <a:cxn ang="0">
                    <a:pos x="181" y="68"/>
                  </a:cxn>
                  <a:cxn ang="0">
                    <a:pos x="43" y="65"/>
                  </a:cxn>
                </a:cxnLst>
                <a:rect l="0" t="0" r="r" b="b"/>
                <a:pathLst>
                  <a:path w="1227" h="1244">
                    <a:moveTo>
                      <a:pt x="997" y="1244"/>
                    </a:moveTo>
                    <a:lnTo>
                      <a:pt x="997" y="1244"/>
                    </a:lnTo>
                    <a:lnTo>
                      <a:pt x="992" y="1243"/>
                    </a:lnTo>
                    <a:lnTo>
                      <a:pt x="987" y="1241"/>
                    </a:lnTo>
                    <a:lnTo>
                      <a:pt x="980" y="1233"/>
                    </a:lnTo>
                    <a:lnTo>
                      <a:pt x="971" y="1239"/>
                    </a:lnTo>
                    <a:lnTo>
                      <a:pt x="971" y="1239"/>
                    </a:lnTo>
                    <a:lnTo>
                      <a:pt x="965" y="1243"/>
                    </a:lnTo>
                    <a:lnTo>
                      <a:pt x="957" y="1244"/>
                    </a:lnTo>
                    <a:lnTo>
                      <a:pt x="957" y="1244"/>
                    </a:lnTo>
                    <a:lnTo>
                      <a:pt x="953" y="1243"/>
                    </a:lnTo>
                    <a:lnTo>
                      <a:pt x="948" y="1241"/>
                    </a:lnTo>
                    <a:lnTo>
                      <a:pt x="946" y="1239"/>
                    </a:lnTo>
                    <a:lnTo>
                      <a:pt x="945" y="1236"/>
                    </a:lnTo>
                    <a:lnTo>
                      <a:pt x="943" y="1233"/>
                    </a:lnTo>
                    <a:lnTo>
                      <a:pt x="942" y="1229"/>
                    </a:lnTo>
                    <a:lnTo>
                      <a:pt x="942" y="1229"/>
                    </a:lnTo>
                    <a:lnTo>
                      <a:pt x="939" y="1211"/>
                    </a:lnTo>
                    <a:lnTo>
                      <a:pt x="936" y="1191"/>
                    </a:lnTo>
                    <a:lnTo>
                      <a:pt x="933" y="1152"/>
                    </a:lnTo>
                    <a:lnTo>
                      <a:pt x="932" y="1113"/>
                    </a:lnTo>
                    <a:lnTo>
                      <a:pt x="931" y="1075"/>
                    </a:lnTo>
                    <a:lnTo>
                      <a:pt x="931" y="1075"/>
                    </a:lnTo>
                    <a:lnTo>
                      <a:pt x="930" y="1025"/>
                    </a:lnTo>
                    <a:lnTo>
                      <a:pt x="929" y="1000"/>
                    </a:lnTo>
                    <a:lnTo>
                      <a:pt x="927" y="974"/>
                    </a:lnTo>
                    <a:lnTo>
                      <a:pt x="925" y="948"/>
                    </a:lnTo>
                    <a:lnTo>
                      <a:pt x="921" y="923"/>
                    </a:lnTo>
                    <a:lnTo>
                      <a:pt x="917" y="898"/>
                    </a:lnTo>
                    <a:lnTo>
                      <a:pt x="911" y="872"/>
                    </a:lnTo>
                    <a:lnTo>
                      <a:pt x="911" y="872"/>
                    </a:lnTo>
                    <a:lnTo>
                      <a:pt x="903" y="847"/>
                    </a:lnTo>
                    <a:lnTo>
                      <a:pt x="896" y="822"/>
                    </a:lnTo>
                    <a:lnTo>
                      <a:pt x="888" y="798"/>
                    </a:lnTo>
                    <a:lnTo>
                      <a:pt x="879" y="776"/>
                    </a:lnTo>
                    <a:lnTo>
                      <a:pt x="870" y="753"/>
                    </a:lnTo>
                    <a:lnTo>
                      <a:pt x="860" y="730"/>
                    </a:lnTo>
                    <a:lnTo>
                      <a:pt x="850" y="710"/>
                    </a:lnTo>
                    <a:lnTo>
                      <a:pt x="839" y="688"/>
                    </a:lnTo>
                    <a:lnTo>
                      <a:pt x="828" y="668"/>
                    </a:lnTo>
                    <a:lnTo>
                      <a:pt x="817" y="649"/>
                    </a:lnTo>
                    <a:lnTo>
                      <a:pt x="804" y="629"/>
                    </a:lnTo>
                    <a:lnTo>
                      <a:pt x="791" y="610"/>
                    </a:lnTo>
                    <a:lnTo>
                      <a:pt x="777" y="593"/>
                    </a:lnTo>
                    <a:lnTo>
                      <a:pt x="764" y="576"/>
                    </a:lnTo>
                    <a:lnTo>
                      <a:pt x="749" y="559"/>
                    </a:lnTo>
                    <a:lnTo>
                      <a:pt x="735" y="543"/>
                    </a:lnTo>
                    <a:lnTo>
                      <a:pt x="735" y="543"/>
                    </a:lnTo>
                    <a:lnTo>
                      <a:pt x="717" y="526"/>
                    </a:lnTo>
                    <a:lnTo>
                      <a:pt x="699" y="508"/>
                    </a:lnTo>
                    <a:lnTo>
                      <a:pt x="680" y="493"/>
                    </a:lnTo>
                    <a:lnTo>
                      <a:pt x="662" y="477"/>
                    </a:lnTo>
                    <a:lnTo>
                      <a:pt x="643" y="462"/>
                    </a:lnTo>
                    <a:lnTo>
                      <a:pt x="623" y="448"/>
                    </a:lnTo>
                    <a:lnTo>
                      <a:pt x="604" y="435"/>
                    </a:lnTo>
                    <a:lnTo>
                      <a:pt x="584" y="422"/>
                    </a:lnTo>
                    <a:lnTo>
                      <a:pt x="565" y="411"/>
                    </a:lnTo>
                    <a:lnTo>
                      <a:pt x="544" y="400"/>
                    </a:lnTo>
                    <a:lnTo>
                      <a:pt x="523" y="389"/>
                    </a:lnTo>
                    <a:lnTo>
                      <a:pt x="504" y="380"/>
                    </a:lnTo>
                    <a:lnTo>
                      <a:pt x="461" y="361"/>
                    </a:lnTo>
                    <a:lnTo>
                      <a:pt x="419" y="346"/>
                    </a:lnTo>
                    <a:lnTo>
                      <a:pt x="375" y="332"/>
                    </a:lnTo>
                    <a:lnTo>
                      <a:pt x="331" y="318"/>
                    </a:lnTo>
                    <a:lnTo>
                      <a:pt x="287" y="307"/>
                    </a:lnTo>
                    <a:lnTo>
                      <a:pt x="241" y="296"/>
                    </a:lnTo>
                    <a:lnTo>
                      <a:pt x="195" y="287"/>
                    </a:lnTo>
                    <a:lnTo>
                      <a:pt x="149" y="279"/>
                    </a:lnTo>
                    <a:lnTo>
                      <a:pt x="55" y="262"/>
                    </a:lnTo>
                    <a:lnTo>
                      <a:pt x="25" y="257"/>
                    </a:lnTo>
                    <a:lnTo>
                      <a:pt x="25" y="257"/>
                    </a:lnTo>
                    <a:lnTo>
                      <a:pt x="18" y="254"/>
                    </a:lnTo>
                    <a:lnTo>
                      <a:pt x="16" y="253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2" y="248"/>
                    </a:lnTo>
                    <a:lnTo>
                      <a:pt x="11" y="245"/>
                    </a:lnTo>
                    <a:lnTo>
                      <a:pt x="11" y="241"/>
                    </a:lnTo>
                    <a:lnTo>
                      <a:pt x="12" y="236"/>
                    </a:lnTo>
                    <a:lnTo>
                      <a:pt x="13" y="231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6" y="221"/>
                    </a:lnTo>
                    <a:lnTo>
                      <a:pt x="5" y="215"/>
                    </a:lnTo>
                    <a:lnTo>
                      <a:pt x="5" y="215"/>
                    </a:lnTo>
                    <a:lnTo>
                      <a:pt x="4" y="165"/>
                    </a:lnTo>
                    <a:lnTo>
                      <a:pt x="3" y="117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1" y="6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3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79" y="13"/>
                    </a:lnTo>
                    <a:lnTo>
                      <a:pt x="116" y="19"/>
                    </a:lnTo>
                    <a:lnTo>
                      <a:pt x="191" y="27"/>
                    </a:lnTo>
                    <a:lnTo>
                      <a:pt x="191" y="27"/>
                    </a:lnTo>
                    <a:lnTo>
                      <a:pt x="236" y="32"/>
                    </a:lnTo>
                    <a:lnTo>
                      <a:pt x="281" y="38"/>
                    </a:lnTo>
                    <a:lnTo>
                      <a:pt x="326" y="44"/>
                    </a:lnTo>
                    <a:lnTo>
                      <a:pt x="371" y="53"/>
                    </a:lnTo>
                    <a:lnTo>
                      <a:pt x="416" y="62"/>
                    </a:lnTo>
                    <a:lnTo>
                      <a:pt x="437" y="68"/>
                    </a:lnTo>
                    <a:lnTo>
                      <a:pt x="459" y="74"/>
                    </a:lnTo>
                    <a:lnTo>
                      <a:pt x="481" y="82"/>
                    </a:lnTo>
                    <a:lnTo>
                      <a:pt x="503" y="90"/>
                    </a:lnTo>
                    <a:lnTo>
                      <a:pt x="524" y="98"/>
                    </a:lnTo>
                    <a:lnTo>
                      <a:pt x="545" y="107"/>
                    </a:lnTo>
                    <a:lnTo>
                      <a:pt x="545" y="107"/>
                    </a:lnTo>
                    <a:lnTo>
                      <a:pt x="600" y="135"/>
                    </a:lnTo>
                    <a:lnTo>
                      <a:pt x="651" y="163"/>
                    </a:lnTo>
                    <a:lnTo>
                      <a:pt x="701" y="193"/>
                    </a:lnTo>
                    <a:lnTo>
                      <a:pt x="746" y="223"/>
                    </a:lnTo>
                    <a:lnTo>
                      <a:pt x="768" y="239"/>
                    </a:lnTo>
                    <a:lnTo>
                      <a:pt x="790" y="255"/>
                    </a:lnTo>
                    <a:lnTo>
                      <a:pt x="809" y="271"/>
                    </a:lnTo>
                    <a:lnTo>
                      <a:pt x="830" y="287"/>
                    </a:lnTo>
                    <a:lnTo>
                      <a:pt x="849" y="304"/>
                    </a:lnTo>
                    <a:lnTo>
                      <a:pt x="867" y="321"/>
                    </a:lnTo>
                    <a:lnTo>
                      <a:pt x="885" y="338"/>
                    </a:lnTo>
                    <a:lnTo>
                      <a:pt x="902" y="355"/>
                    </a:lnTo>
                    <a:lnTo>
                      <a:pt x="902" y="355"/>
                    </a:lnTo>
                    <a:lnTo>
                      <a:pt x="922" y="377"/>
                    </a:lnTo>
                    <a:lnTo>
                      <a:pt x="942" y="400"/>
                    </a:lnTo>
                    <a:lnTo>
                      <a:pt x="960" y="421"/>
                    </a:lnTo>
                    <a:lnTo>
                      <a:pt x="979" y="443"/>
                    </a:lnTo>
                    <a:lnTo>
                      <a:pt x="995" y="466"/>
                    </a:lnTo>
                    <a:lnTo>
                      <a:pt x="1012" y="487"/>
                    </a:lnTo>
                    <a:lnTo>
                      <a:pt x="1027" y="510"/>
                    </a:lnTo>
                    <a:lnTo>
                      <a:pt x="1042" y="532"/>
                    </a:lnTo>
                    <a:lnTo>
                      <a:pt x="1056" y="555"/>
                    </a:lnTo>
                    <a:lnTo>
                      <a:pt x="1070" y="577"/>
                    </a:lnTo>
                    <a:lnTo>
                      <a:pt x="1082" y="599"/>
                    </a:lnTo>
                    <a:lnTo>
                      <a:pt x="1093" y="622"/>
                    </a:lnTo>
                    <a:lnTo>
                      <a:pt x="1104" y="645"/>
                    </a:lnTo>
                    <a:lnTo>
                      <a:pt x="1114" y="666"/>
                    </a:lnTo>
                    <a:lnTo>
                      <a:pt x="1122" y="689"/>
                    </a:lnTo>
                    <a:lnTo>
                      <a:pt x="1131" y="712"/>
                    </a:lnTo>
                    <a:lnTo>
                      <a:pt x="1131" y="712"/>
                    </a:lnTo>
                    <a:lnTo>
                      <a:pt x="1139" y="735"/>
                    </a:lnTo>
                    <a:lnTo>
                      <a:pt x="1146" y="759"/>
                    </a:lnTo>
                    <a:lnTo>
                      <a:pt x="1158" y="807"/>
                    </a:lnTo>
                    <a:lnTo>
                      <a:pt x="1169" y="855"/>
                    </a:lnTo>
                    <a:lnTo>
                      <a:pt x="1178" y="904"/>
                    </a:lnTo>
                    <a:lnTo>
                      <a:pt x="1186" y="952"/>
                    </a:lnTo>
                    <a:lnTo>
                      <a:pt x="1193" y="1002"/>
                    </a:lnTo>
                    <a:lnTo>
                      <a:pt x="1205" y="1099"/>
                    </a:lnTo>
                    <a:lnTo>
                      <a:pt x="1205" y="1099"/>
                    </a:lnTo>
                    <a:lnTo>
                      <a:pt x="1215" y="1189"/>
                    </a:lnTo>
                    <a:lnTo>
                      <a:pt x="1216" y="1193"/>
                    </a:lnTo>
                    <a:lnTo>
                      <a:pt x="1219" y="1196"/>
                    </a:lnTo>
                    <a:lnTo>
                      <a:pt x="1219" y="1196"/>
                    </a:lnTo>
                    <a:lnTo>
                      <a:pt x="1224" y="1201"/>
                    </a:lnTo>
                    <a:lnTo>
                      <a:pt x="1227" y="1208"/>
                    </a:lnTo>
                    <a:lnTo>
                      <a:pt x="1227" y="1216"/>
                    </a:lnTo>
                    <a:lnTo>
                      <a:pt x="1226" y="1223"/>
                    </a:lnTo>
                    <a:lnTo>
                      <a:pt x="1226" y="1223"/>
                    </a:lnTo>
                    <a:lnTo>
                      <a:pt x="1222" y="1227"/>
                    </a:lnTo>
                    <a:lnTo>
                      <a:pt x="1219" y="1230"/>
                    </a:lnTo>
                    <a:lnTo>
                      <a:pt x="1215" y="1232"/>
                    </a:lnTo>
                    <a:lnTo>
                      <a:pt x="1210" y="1233"/>
                    </a:lnTo>
                    <a:lnTo>
                      <a:pt x="1210" y="1233"/>
                    </a:lnTo>
                    <a:lnTo>
                      <a:pt x="1208" y="1232"/>
                    </a:lnTo>
                    <a:lnTo>
                      <a:pt x="1208" y="1232"/>
                    </a:lnTo>
                    <a:lnTo>
                      <a:pt x="1188" y="1231"/>
                    </a:lnTo>
                    <a:lnTo>
                      <a:pt x="1167" y="1231"/>
                    </a:lnTo>
                    <a:lnTo>
                      <a:pt x="1167" y="1231"/>
                    </a:lnTo>
                    <a:lnTo>
                      <a:pt x="1137" y="1232"/>
                    </a:lnTo>
                    <a:lnTo>
                      <a:pt x="1106" y="1233"/>
                    </a:lnTo>
                    <a:lnTo>
                      <a:pt x="1046" y="1239"/>
                    </a:lnTo>
                    <a:lnTo>
                      <a:pt x="1046" y="1239"/>
                    </a:lnTo>
                    <a:lnTo>
                      <a:pt x="1000" y="1244"/>
                    </a:lnTo>
                    <a:lnTo>
                      <a:pt x="1000" y="1244"/>
                    </a:lnTo>
                    <a:lnTo>
                      <a:pt x="997" y="1244"/>
                    </a:lnTo>
                    <a:lnTo>
                      <a:pt x="997" y="1244"/>
                    </a:lnTo>
                    <a:close/>
                    <a:moveTo>
                      <a:pt x="43" y="65"/>
                    </a:moveTo>
                    <a:lnTo>
                      <a:pt x="43" y="65"/>
                    </a:lnTo>
                    <a:lnTo>
                      <a:pt x="45" y="117"/>
                    </a:lnTo>
                    <a:lnTo>
                      <a:pt x="45" y="117"/>
                    </a:lnTo>
                    <a:lnTo>
                      <a:pt x="46" y="162"/>
                    </a:lnTo>
                    <a:lnTo>
                      <a:pt x="47" y="208"/>
                    </a:lnTo>
                    <a:lnTo>
                      <a:pt x="47" y="218"/>
                    </a:lnTo>
                    <a:lnTo>
                      <a:pt x="66" y="221"/>
                    </a:lnTo>
                    <a:lnTo>
                      <a:pt x="66" y="221"/>
                    </a:lnTo>
                    <a:lnTo>
                      <a:pt x="166" y="240"/>
                    </a:lnTo>
                    <a:lnTo>
                      <a:pt x="215" y="249"/>
                    </a:lnTo>
                    <a:lnTo>
                      <a:pt x="265" y="259"/>
                    </a:lnTo>
                    <a:lnTo>
                      <a:pt x="314" y="271"/>
                    </a:lnTo>
                    <a:lnTo>
                      <a:pt x="362" y="283"/>
                    </a:lnTo>
                    <a:lnTo>
                      <a:pt x="411" y="297"/>
                    </a:lnTo>
                    <a:lnTo>
                      <a:pt x="457" y="313"/>
                    </a:lnTo>
                    <a:lnTo>
                      <a:pt x="504" y="332"/>
                    </a:lnTo>
                    <a:lnTo>
                      <a:pt x="526" y="341"/>
                    </a:lnTo>
                    <a:lnTo>
                      <a:pt x="548" y="352"/>
                    </a:lnTo>
                    <a:lnTo>
                      <a:pt x="571" y="363"/>
                    </a:lnTo>
                    <a:lnTo>
                      <a:pt x="592" y="375"/>
                    </a:lnTo>
                    <a:lnTo>
                      <a:pt x="613" y="387"/>
                    </a:lnTo>
                    <a:lnTo>
                      <a:pt x="634" y="401"/>
                    </a:lnTo>
                    <a:lnTo>
                      <a:pt x="654" y="414"/>
                    </a:lnTo>
                    <a:lnTo>
                      <a:pt x="675" y="430"/>
                    </a:lnTo>
                    <a:lnTo>
                      <a:pt x="695" y="445"/>
                    </a:lnTo>
                    <a:lnTo>
                      <a:pt x="713" y="462"/>
                    </a:lnTo>
                    <a:lnTo>
                      <a:pt x="732" y="479"/>
                    </a:lnTo>
                    <a:lnTo>
                      <a:pt x="750" y="498"/>
                    </a:lnTo>
                    <a:lnTo>
                      <a:pt x="768" y="516"/>
                    </a:lnTo>
                    <a:lnTo>
                      <a:pt x="786" y="537"/>
                    </a:lnTo>
                    <a:lnTo>
                      <a:pt x="786" y="537"/>
                    </a:lnTo>
                    <a:lnTo>
                      <a:pt x="813" y="573"/>
                    </a:lnTo>
                    <a:lnTo>
                      <a:pt x="839" y="609"/>
                    </a:lnTo>
                    <a:lnTo>
                      <a:pt x="862" y="646"/>
                    </a:lnTo>
                    <a:lnTo>
                      <a:pt x="884" y="683"/>
                    </a:lnTo>
                    <a:lnTo>
                      <a:pt x="902" y="719"/>
                    </a:lnTo>
                    <a:lnTo>
                      <a:pt x="918" y="756"/>
                    </a:lnTo>
                    <a:lnTo>
                      <a:pt x="931" y="792"/>
                    </a:lnTo>
                    <a:lnTo>
                      <a:pt x="943" y="829"/>
                    </a:lnTo>
                    <a:lnTo>
                      <a:pt x="943" y="829"/>
                    </a:lnTo>
                    <a:lnTo>
                      <a:pt x="949" y="856"/>
                    </a:lnTo>
                    <a:lnTo>
                      <a:pt x="954" y="884"/>
                    </a:lnTo>
                    <a:lnTo>
                      <a:pt x="958" y="912"/>
                    </a:lnTo>
                    <a:lnTo>
                      <a:pt x="961" y="939"/>
                    </a:lnTo>
                    <a:lnTo>
                      <a:pt x="964" y="967"/>
                    </a:lnTo>
                    <a:lnTo>
                      <a:pt x="965" y="994"/>
                    </a:lnTo>
                    <a:lnTo>
                      <a:pt x="968" y="1048"/>
                    </a:lnTo>
                    <a:lnTo>
                      <a:pt x="968" y="1048"/>
                    </a:lnTo>
                    <a:lnTo>
                      <a:pt x="971" y="1120"/>
                    </a:lnTo>
                    <a:lnTo>
                      <a:pt x="975" y="1157"/>
                    </a:lnTo>
                    <a:lnTo>
                      <a:pt x="979" y="1193"/>
                    </a:lnTo>
                    <a:lnTo>
                      <a:pt x="981" y="1208"/>
                    </a:lnTo>
                    <a:lnTo>
                      <a:pt x="995" y="1203"/>
                    </a:lnTo>
                    <a:lnTo>
                      <a:pt x="995" y="1203"/>
                    </a:lnTo>
                    <a:lnTo>
                      <a:pt x="1002" y="1201"/>
                    </a:lnTo>
                    <a:lnTo>
                      <a:pt x="1002" y="1201"/>
                    </a:lnTo>
                    <a:lnTo>
                      <a:pt x="1048" y="1197"/>
                    </a:lnTo>
                    <a:lnTo>
                      <a:pt x="1048" y="1197"/>
                    </a:lnTo>
                    <a:lnTo>
                      <a:pt x="1104" y="1192"/>
                    </a:lnTo>
                    <a:lnTo>
                      <a:pt x="1132" y="1190"/>
                    </a:lnTo>
                    <a:lnTo>
                      <a:pt x="1159" y="1189"/>
                    </a:lnTo>
                    <a:lnTo>
                      <a:pt x="1174" y="1189"/>
                    </a:lnTo>
                    <a:lnTo>
                      <a:pt x="1172" y="1175"/>
                    </a:lnTo>
                    <a:lnTo>
                      <a:pt x="1172" y="1175"/>
                    </a:lnTo>
                    <a:lnTo>
                      <a:pt x="1162" y="1087"/>
                    </a:lnTo>
                    <a:lnTo>
                      <a:pt x="1162" y="1087"/>
                    </a:lnTo>
                    <a:lnTo>
                      <a:pt x="1151" y="994"/>
                    </a:lnTo>
                    <a:lnTo>
                      <a:pt x="1146" y="947"/>
                    </a:lnTo>
                    <a:lnTo>
                      <a:pt x="1138" y="901"/>
                    </a:lnTo>
                    <a:lnTo>
                      <a:pt x="1130" y="855"/>
                    </a:lnTo>
                    <a:lnTo>
                      <a:pt x="1118" y="810"/>
                    </a:lnTo>
                    <a:lnTo>
                      <a:pt x="1112" y="787"/>
                    </a:lnTo>
                    <a:lnTo>
                      <a:pt x="1106" y="764"/>
                    </a:lnTo>
                    <a:lnTo>
                      <a:pt x="1097" y="743"/>
                    </a:lnTo>
                    <a:lnTo>
                      <a:pt x="1089" y="721"/>
                    </a:lnTo>
                    <a:lnTo>
                      <a:pt x="1089" y="721"/>
                    </a:lnTo>
                    <a:lnTo>
                      <a:pt x="1078" y="693"/>
                    </a:lnTo>
                    <a:lnTo>
                      <a:pt x="1065" y="665"/>
                    </a:lnTo>
                    <a:lnTo>
                      <a:pt x="1052" y="638"/>
                    </a:lnTo>
                    <a:lnTo>
                      <a:pt x="1039" y="612"/>
                    </a:lnTo>
                    <a:lnTo>
                      <a:pt x="1024" y="586"/>
                    </a:lnTo>
                    <a:lnTo>
                      <a:pt x="1010" y="561"/>
                    </a:lnTo>
                    <a:lnTo>
                      <a:pt x="993" y="536"/>
                    </a:lnTo>
                    <a:lnTo>
                      <a:pt x="978" y="511"/>
                    </a:lnTo>
                    <a:lnTo>
                      <a:pt x="960" y="487"/>
                    </a:lnTo>
                    <a:lnTo>
                      <a:pt x="943" y="465"/>
                    </a:lnTo>
                    <a:lnTo>
                      <a:pt x="924" y="442"/>
                    </a:lnTo>
                    <a:lnTo>
                      <a:pt x="905" y="420"/>
                    </a:lnTo>
                    <a:lnTo>
                      <a:pt x="886" y="399"/>
                    </a:lnTo>
                    <a:lnTo>
                      <a:pt x="866" y="378"/>
                    </a:lnTo>
                    <a:lnTo>
                      <a:pt x="845" y="358"/>
                    </a:lnTo>
                    <a:lnTo>
                      <a:pt x="825" y="340"/>
                    </a:lnTo>
                    <a:lnTo>
                      <a:pt x="825" y="340"/>
                    </a:lnTo>
                    <a:lnTo>
                      <a:pt x="786" y="307"/>
                    </a:lnTo>
                    <a:lnTo>
                      <a:pt x="743" y="273"/>
                    </a:lnTo>
                    <a:lnTo>
                      <a:pt x="719" y="256"/>
                    </a:lnTo>
                    <a:lnTo>
                      <a:pt x="696" y="239"/>
                    </a:lnTo>
                    <a:lnTo>
                      <a:pt x="671" y="222"/>
                    </a:lnTo>
                    <a:lnTo>
                      <a:pt x="645" y="206"/>
                    </a:lnTo>
                    <a:lnTo>
                      <a:pt x="619" y="190"/>
                    </a:lnTo>
                    <a:lnTo>
                      <a:pt x="591" y="176"/>
                    </a:lnTo>
                    <a:lnTo>
                      <a:pt x="565" y="161"/>
                    </a:lnTo>
                    <a:lnTo>
                      <a:pt x="536" y="148"/>
                    </a:lnTo>
                    <a:lnTo>
                      <a:pt x="507" y="135"/>
                    </a:lnTo>
                    <a:lnTo>
                      <a:pt x="478" y="124"/>
                    </a:lnTo>
                    <a:lnTo>
                      <a:pt x="449" y="115"/>
                    </a:lnTo>
                    <a:lnTo>
                      <a:pt x="419" y="106"/>
                    </a:lnTo>
                    <a:lnTo>
                      <a:pt x="419" y="106"/>
                    </a:lnTo>
                    <a:lnTo>
                      <a:pt x="389" y="100"/>
                    </a:lnTo>
                    <a:lnTo>
                      <a:pt x="359" y="94"/>
                    </a:lnTo>
                    <a:lnTo>
                      <a:pt x="299" y="84"/>
                    </a:lnTo>
                    <a:lnTo>
                      <a:pt x="240" y="75"/>
                    </a:lnTo>
                    <a:lnTo>
                      <a:pt x="181" y="68"/>
                    </a:lnTo>
                    <a:lnTo>
                      <a:pt x="181" y="68"/>
                    </a:lnTo>
                    <a:lnTo>
                      <a:pt x="119" y="61"/>
                    </a:lnTo>
                    <a:lnTo>
                      <a:pt x="56" y="53"/>
                    </a:lnTo>
                    <a:lnTo>
                      <a:pt x="42" y="50"/>
                    </a:lnTo>
                    <a:lnTo>
                      <a:pt x="43" y="6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</p:grpSp>
      </p:grpSp>
      <p:grpSp>
        <p:nvGrpSpPr>
          <p:cNvPr id="117" name="chenying0907 116"/>
          <p:cNvGrpSpPr/>
          <p:nvPr/>
        </p:nvGrpSpPr>
        <p:grpSpPr>
          <a:xfrm>
            <a:off x="6417652" y="1820269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118" name="椭圆 31"/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方正静蕾简体" pitchFamily="2" charset="-122"/>
                <a:ea typeface="方正静蕾简体" pitchFamily="2" charset="-122"/>
              </a:endParaRPr>
            </a:p>
          </p:txBody>
        </p:sp>
        <p:grpSp>
          <p:nvGrpSpPr>
            <p:cNvPr id="119" name="chenying0907 118"/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120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1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2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3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4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5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6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7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8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29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0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1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2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3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4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5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6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7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8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39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40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41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  <p:sp>
            <p:nvSpPr>
              <p:cNvPr id="142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4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</a:endParaRPr>
              </a:p>
            </p:txBody>
          </p:sp>
        </p:grpSp>
      </p:grpSp>
      <p:sp>
        <p:nvSpPr>
          <p:cNvPr id="145" name="文本框 144"/>
          <p:cNvSpPr txBox="1"/>
          <p:nvPr/>
        </p:nvSpPr>
        <p:spPr>
          <a:xfrm>
            <a:off x="1489264" y="2538683"/>
            <a:ext cx="17347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方便随时记录</a:t>
            </a:r>
            <a:endParaRPr lang="en-US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3044476" y="3815953"/>
            <a:ext cx="173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实现事件分类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8382635" y="2242185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倒计时时刻提醒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8382635" y="4304030"/>
            <a:ext cx="225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日期事件相结合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157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产品方案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59" name="组合 15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0" name="椭圆 15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602424" y="34534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DESIGN IDEAS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sp>
        <p:nvSpPr>
          <p:cNvPr id="23" name="文本框 25"/>
          <p:cNvSpPr txBox="1"/>
          <p:nvPr/>
        </p:nvSpPr>
        <p:spPr>
          <a:xfrm>
            <a:off x="5557996" y="298544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5092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24" name="矩形 23"/>
          <p:cNvSpPr/>
          <p:nvPr/>
        </p:nvSpPr>
        <p:spPr>
          <a:xfrm>
            <a:off x="5602424" y="2589396"/>
            <a:ext cx="1661976" cy="369332"/>
          </a:xfrm>
          <a:prstGeom prst="rect">
            <a:avLst/>
          </a:prstGeom>
          <a:solidFill>
            <a:srgbClr val="5092E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3730216" y="1835200"/>
            <a:ext cx="1565672" cy="2155697"/>
            <a:chOff x="1558" y="1280"/>
            <a:chExt cx="1315" cy="1810"/>
          </a:xfrm>
          <a:solidFill>
            <a:srgbClr val="5092E0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1"/>
          <p:cNvSpPr/>
          <p:nvPr/>
        </p:nvSpPr>
        <p:spPr bwMode="auto">
          <a:xfrm>
            <a:off x="3766220" y="39594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5092E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1"/>
          <p:cNvSpPr/>
          <p:nvPr/>
        </p:nvSpPr>
        <p:spPr>
          <a:xfrm>
            <a:off x="2038014" y="2582862"/>
            <a:ext cx="1707624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chenying0907 4"/>
          <p:cNvGrpSpPr/>
          <p:nvPr/>
        </p:nvGrpSpPr>
        <p:grpSpPr>
          <a:xfrm>
            <a:off x="1570259" y="4545473"/>
            <a:ext cx="2630405" cy="2059858"/>
            <a:chOff x="1703388" y="3787955"/>
            <a:chExt cx="2055812" cy="2059857"/>
          </a:xfrm>
        </p:grpSpPr>
        <p:sp>
          <p:nvSpPr>
            <p:cNvPr id="6" name="文本框 5"/>
            <p:cNvSpPr txBox="1"/>
            <p:nvPr/>
          </p:nvSpPr>
          <p:spPr>
            <a:xfrm>
              <a:off x="1836739" y="3787955"/>
              <a:ext cx="1827212" cy="4615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备忘录</a:t>
              </a:r>
            </a:p>
          </p:txBody>
        </p:sp>
        <p:sp>
          <p:nvSpPr>
            <p:cNvPr id="7" name="文本框 86"/>
            <p:cNvSpPr txBox="1">
              <a:spLocks noChangeArrowheads="1"/>
            </p:cNvSpPr>
            <p:nvPr/>
          </p:nvSpPr>
          <p:spPr bwMode="auto">
            <a:xfrm>
              <a:off x="1703388" y="4524374"/>
              <a:ext cx="2055812" cy="13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在备忘录记录待办事项及截止时间，或者其他的想法点子。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2352242" y="3535362"/>
            <a:ext cx="1079167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chenying0907 90"/>
          <p:cNvGrpSpPr/>
          <p:nvPr/>
        </p:nvGrpSpPr>
        <p:grpSpPr bwMode="auto">
          <a:xfrm>
            <a:off x="2658535" y="2836861"/>
            <a:ext cx="385644" cy="611187"/>
            <a:chOff x="5844088" y="2600655"/>
            <a:chExt cx="385904" cy="611158"/>
          </a:xfrm>
        </p:grpSpPr>
        <p:grpSp>
          <p:nvGrpSpPr>
            <p:cNvPr id="11" name="chenying0907 91"/>
            <p:cNvGrpSpPr/>
            <p:nvPr/>
          </p:nvGrpSpPr>
          <p:grpSpPr bwMode="auto"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accent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chenying0907 98"/>
          <p:cNvGrpSpPr/>
          <p:nvPr/>
        </p:nvGrpSpPr>
        <p:grpSpPr bwMode="auto">
          <a:xfrm>
            <a:off x="9066882" y="2933698"/>
            <a:ext cx="474516" cy="431800"/>
            <a:chOff x="7002966" y="4415883"/>
            <a:chExt cx="507443" cy="461687"/>
          </a:xfrm>
        </p:grpSpPr>
        <p:grpSp>
          <p:nvGrpSpPr>
            <p:cNvPr id="17" name="chenying0907 99"/>
            <p:cNvGrpSpPr/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>
                <a:solidFill>
                  <a:schemeClr val="accent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" name="任意多边形 17"/>
            <p:cNvSpPr/>
            <p:nvPr/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chemeClr val="accent4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椭圆 31"/>
          <p:cNvSpPr/>
          <p:nvPr/>
        </p:nvSpPr>
        <p:spPr>
          <a:xfrm>
            <a:off x="5234254" y="2459930"/>
            <a:ext cx="1831413" cy="181520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584983" y="3535362"/>
            <a:ext cx="1080753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椭圆 31"/>
          <p:cNvSpPr/>
          <p:nvPr/>
        </p:nvSpPr>
        <p:spPr>
          <a:xfrm>
            <a:off x="8451122" y="2582862"/>
            <a:ext cx="1706036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8763763" y="3535362"/>
            <a:ext cx="1080754" cy="17463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fontAlgn="auto"/>
            <a:endParaRPr lang="zh-CN" altLang="en-US" sz="24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chenying0907 12"/>
          <p:cNvGrpSpPr/>
          <p:nvPr/>
        </p:nvGrpSpPr>
        <p:grpSpPr bwMode="auto">
          <a:xfrm>
            <a:off x="4215391" y="3275011"/>
            <a:ext cx="564976" cy="482600"/>
            <a:chOff x="4349506" y="3098800"/>
            <a:chExt cx="565617" cy="482600"/>
          </a:xfrm>
        </p:grpSpPr>
        <p:sp>
          <p:nvSpPr>
            <p:cNvPr id="34" name="任意多边形 33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chenying0907 166"/>
          <p:cNvGrpSpPr/>
          <p:nvPr/>
        </p:nvGrpSpPr>
        <p:grpSpPr bwMode="auto">
          <a:xfrm rot="10800000">
            <a:off x="7430675" y="3275011"/>
            <a:ext cx="564976" cy="482600"/>
            <a:chOff x="4349506" y="3098800"/>
            <a:chExt cx="565617" cy="482600"/>
          </a:xfrm>
        </p:grpSpPr>
        <p:sp>
          <p:nvSpPr>
            <p:cNvPr id="38" name="任意多边形 37"/>
            <p:cNvSpPr/>
            <p:nvPr/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24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chenying0907 40"/>
          <p:cNvGrpSpPr/>
          <p:nvPr/>
        </p:nvGrpSpPr>
        <p:grpSpPr>
          <a:xfrm>
            <a:off x="4488357" y="4555574"/>
            <a:ext cx="3390648" cy="1447034"/>
            <a:chOff x="5072063" y="3785227"/>
            <a:chExt cx="2055812" cy="1447033"/>
          </a:xfrm>
        </p:grpSpPr>
        <p:sp>
          <p:nvSpPr>
            <p:cNvPr id="42" name="文本框 41"/>
            <p:cNvSpPr txBox="1"/>
            <p:nvPr/>
          </p:nvSpPr>
          <p:spPr>
            <a:xfrm>
              <a:off x="5139612" y="3785227"/>
              <a:ext cx="1827212" cy="4615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85D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待办事项提醒</a:t>
              </a:r>
            </a:p>
          </p:txBody>
        </p:sp>
        <p:sp>
          <p:nvSpPr>
            <p:cNvPr id="43" name="文本框 86"/>
            <p:cNvSpPr txBox="1">
              <a:spLocks noChangeArrowheads="1"/>
            </p:cNvSpPr>
            <p:nvPr/>
          </p:nvSpPr>
          <p:spPr bwMode="auto">
            <a:xfrm>
              <a:off x="5072063" y="4524374"/>
              <a:ext cx="205581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整合有截止日期的事件，在待办页面进行倒计时提醒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chenying0907 43"/>
          <p:cNvGrpSpPr/>
          <p:nvPr/>
        </p:nvGrpSpPr>
        <p:grpSpPr>
          <a:xfrm>
            <a:off x="8171016" y="4531863"/>
            <a:ext cx="2630406" cy="1450606"/>
            <a:chOff x="8171656" y="3787955"/>
            <a:chExt cx="2055812" cy="1450606"/>
          </a:xfrm>
        </p:grpSpPr>
        <p:sp>
          <p:nvSpPr>
            <p:cNvPr id="45" name="文本框 44"/>
            <p:cNvSpPr txBox="1"/>
            <p:nvPr/>
          </p:nvSpPr>
          <p:spPr>
            <a:xfrm>
              <a:off x="8251825" y="3787955"/>
              <a:ext cx="1827213" cy="4615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日历</a:t>
              </a:r>
            </a:p>
          </p:txBody>
        </p:sp>
        <p:sp>
          <p:nvSpPr>
            <p:cNvPr id="46" name="文本框 86"/>
            <p:cNvSpPr txBox="1">
              <a:spLocks noChangeArrowheads="1"/>
            </p:cNvSpPr>
            <p:nvPr/>
          </p:nvSpPr>
          <p:spPr bwMode="auto">
            <a:xfrm>
              <a:off x="8171656" y="4530675"/>
              <a:ext cx="205581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点击日历，在对应日期添加待办事项。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49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设计思路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51" name="组合 50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PA_椭圆 31"/>
          <p:cNvSpPr/>
          <p:nvPr>
            <p:custDataLst>
              <p:tags r:id="rId1"/>
            </p:custDataLst>
          </p:nvPr>
        </p:nvSpPr>
        <p:spPr>
          <a:xfrm>
            <a:off x="1462109" y="1006877"/>
            <a:ext cx="9547761" cy="132674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PA_文本框 226"/>
          <p:cNvSpPr txBox="1"/>
          <p:nvPr>
            <p:custDataLst>
              <p:tags r:id="rId2"/>
            </p:custDataLst>
          </p:nvPr>
        </p:nvSpPr>
        <p:spPr>
          <a:xfrm>
            <a:off x="1859577" y="1225682"/>
            <a:ext cx="8941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一个结合备忘录，日历和闹钟的小程序，帮助你轻松实现时间管理！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56" y="2639816"/>
            <a:ext cx="881488" cy="88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27" grpId="0" animBg="1"/>
      <p:bldP spid="27" grpId="1" animBg="1"/>
      <p:bldP spid="28" grpId="0" animBg="1"/>
      <p:bldP spid="30" grpId="0" animBg="1"/>
      <p:bldP spid="30" grpId="1" animBg="1"/>
      <p:bldP spid="31" grpId="0" animBg="1"/>
      <p:bldP spid="48" grpId="0" animBg="1"/>
      <p:bldP spid="49" grpId="0"/>
      <p:bldP spid="5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0554" y="3884132"/>
            <a:ext cx="223906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501930" y="2596338"/>
            <a:ext cx="2146733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2233" y="3366214"/>
            <a:ext cx="581266" cy="581266"/>
          </a:xfrm>
          <a:prstGeom prst="rect">
            <a:avLst/>
          </a:prstGeom>
          <a:blipFill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671" y="4136547"/>
            <a:ext cx="345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用户写入事件标题，内容，截止时间，事件类型，存入小程序缓存。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3499" y="3426014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6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写入待办事项</a:t>
            </a:r>
          </a:p>
        </p:txBody>
      </p:sp>
      <p:sp>
        <p:nvSpPr>
          <p:cNvPr id="11" name="矩形 10"/>
          <p:cNvSpPr/>
          <p:nvPr/>
        </p:nvSpPr>
        <p:spPr>
          <a:xfrm>
            <a:off x="7791750" y="3366214"/>
            <a:ext cx="581266" cy="581266"/>
          </a:xfrm>
          <a:prstGeom prst="rect">
            <a:avLst/>
          </a:prstGeom>
          <a:blipFill>
            <a:blip r:embed="rId5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6132" y="4225263"/>
            <a:ext cx="4084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从缓存获取待办事项数据，将剩余时间和事件标题传入倒计时组件，进行提醒。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通过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获得爱词霸每日一句，丰富待办页面内容。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73016" y="34260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6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待办提醒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98340" y="797406"/>
            <a:ext cx="70804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7378801" y="304061"/>
            <a:ext cx="477985" cy="493818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93" tIns="51846" rIns="103693" bIns="51846" numCol="1" anchor="t" anchorCtr="0" compatLnSpc="1"/>
          <a:lstStyle/>
          <a:p>
            <a:endParaRPr lang="zh-CN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681253" y="275546"/>
            <a:ext cx="2423342" cy="430841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文鼎谁的字体" panose="020B0602010101010101" pitchFamily="33" charset="-122"/>
                <a:ea typeface="文鼎谁的字体" panose="020B0602010101010101" pitchFamily="33" charset="-122"/>
              </a:rPr>
              <a:t>技术架构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14323" y="2664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8" name="组合 17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rgbClr val="5092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PA_椭圆 31"/>
          <p:cNvSpPr/>
          <p:nvPr>
            <p:custDataLst>
              <p:tags r:id="rId1"/>
            </p:custDataLst>
          </p:nvPr>
        </p:nvSpPr>
        <p:spPr>
          <a:xfrm>
            <a:off x="1566983" y="1081525"/>
            <a:ext cx="9399480" cy="126594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文本框 226"/>
          <p:cNvSpPr txBox="1"/>
          <p:nvPr>
            <p:custDataLst>
              <p:tags r:id="rId2"/>
            </p:custDataLst>
          </p:nvPr>
        </p:nvSpPr>
        <p:spPr>
          <a:xfrm>
            <a:off x="2021368" y="1300115"/>
            <a:ext cx="8490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通过小程序缓存存取待办事项，在不同页面间传输数据及渲染。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93E2"/>
      </a:accent1>
      <a:accent2>
        <a:srgbClr val="5093E2"/>
      </a:accent2>
      <a:accent3>
        <a:srgbClr val="5093E2"/>
      </a:accent3>
      <a:accent4>
        <a:srgbClr val="5093E2"/>
      </a:accent4>
      <a:accent5>
        <a:srgbClr val="5B9BD5"/>
      </a:accent5>
      <a:accent6>
        <a:srgbClr val="5093E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525</Words>
  <Application>Microsoft Office PowerPoint</Application>
  <PresentationFormat>宽屏</PresentationFormat>
  <Paragraphs>88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Cooper Std Black</vt:lpstr>
      <vt:lpstr>DIN Mittelschrift Std</vt:lpstr>
      <vt:lpstr>等线</vt:lpstr>
      <vt:lpstr>等线 Light</vt:lpstr>
      <vt:lpstr>方正静蕾简体</vt:lpstr>
      <vt:lpstr>落落补 汤圆</vt:lpstr>
      <vt:lpstr>迷你简丫丫</vt:lpstr>
      <vt:lpstr>微软雅黑</vt:lpstr>
      <vt:lpstr>文鼎谁的字体</vt:lpstr>
      <vt:lpstr>幼圆</vt:lpstr>
      <vt:lpstr>Arial</vt:lpstr>
      <vt:lpstr>Bradley Hand ITC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what ever</cp:lastModifiedBy>
  <cp:revision>79</cp:revision>
  <dcterms:created xsi:type="dcterms:W3CDTF">2018-04-17T03:45:00Z</dcterms:created>
  <dcterms:modified xsi:type="dcterms:W3CDTF">2021-12-24T14:47:42Z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