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87" r:id="rId3"/>
    <p:sldId id="286" r:id="rId4"/>
    <p:sldId id="290" r:id="rId5"/>
    <p:sldId id="295" r:id="rId6"/>
    <p:sldId id="293" r:id="rId7"/>
    <p:sldId id="297" r:id="rId8"/>
    <p:sldId id="299" r:id="rId9"/>
    <p:sldId id="298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Georgia" panose="02040502050405020303" pitchFamily="18" charset="0"/>
      <p:regular r:id="rId16"/>
      <p:bold r:id="rId17"/>
      <p:italic r:id="rId18"/>
      <p:boldItalic r:id="rId19"/>
    </p:embeddedFont>
    <p:embeddedFont>
      <p:font typeface="Nunito Sans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7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AE072B9-9846-4A49-B237-F24B738BD13C}">
  <a:tblStyle styleId="{EAE072B9-9846-4A49-B237-F24B738BD1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00903A-927D-4910-B0A8-C382B843F83E}" type="doc">
      <dgm:prSet loTypeId="urn:microsoft.com/office/officeart/2005/8/layout/cycle2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3A417357-7ADF-4675-A3AF-B197A5B99111}">
      <dgm:prSet phldrT="[Testo]"/>
      <dgm:spPr/>
      <dgm:t>
        <a:bodyPr/>
        <a:lstStyle/>
        <a:p>
          <a:r>
            <a:rPr lang="en-GB" dirty="0"/>
            <a:t>The user takes a picture</a:t>
          </a:r>
        </a:p>
      </dgm:t>
    </dgm:pt>
    <dgm:pt modelId="{4D8FD0FC-65B7-4161-8EFE-B03D5723CD30}" type="parTrans" cxnId="{9C155A50-A085-4FF5-9D30-7618C25E37CF}">
      <dgm:prSet/>
      <dgm:spPr/>
      <dgm:t>
        <a:bodyPr/>
        <a:lstStyle/>
        <a:p>
          <a:endParaRPr lang="en-GB"/>
        </a:p>
      </dgm:t>
    </dgm:pt>
    <dgm:pt modelId="{9A583E85-69EE-486F-8CBA-CC49294731F1}" type="sibTrans" cxnId="{9C155A50-A085-4FF5-9D30-7618C25E37CF}">
      <dgm:prSet/>
      <dgm:spPr/>
      <dgm:t>
        <a:bodyPr/>
        <a:lstStyle/>
        <a:p>
          <a:endParaRPr lang="en-GB"/>
        </a:p>
      </dgm:t>
    </dgm:pt>
    <dgm:pt modelId="{811C403F-DD44-4FA6-9907-BBE174E2D13C}">
      <dgm:prSet phldrT="[Testo]"/>
      <dgm:spPr/>
      <dgm:t>
        <a:bodyPr/>
        <a:lstStyle/>
        <a:p>
          <a:r>
            <a:rPr lang="en-GB" dirty="0"/>
            <a:t>The app sends a request to the server to classify the picture </a:t>
          </a:r>
        </a:p>
      </dgm:t>
    </dgm:pt>
    <dgm:pt modelId="{D79759AA-5A78-41F5-84D5-8F7AC95A233F}" type="parTrans" cxnId="{F2524BFB-75BE-4026-8909-D34F7CA0525E}">
      <dgm:prSet/>
      <dgm:spPr/>
      <dgm:t>
        <a:bodyPr/>
        <a:lstStyle/>
        <a:p>
          <a:endParaRPr lang="en-GB"/>
        </a:p>
      </dgm:t>
    </dgm:pt>
    <dgm:pt modelId="{B355A4D8-03DE-4ED2-9EF2-E5F63A33A177}" type="sibTrans" cxnId="{F2524BFB-75BE-4026-8909-D34F7CA0525E}">
      <dgm:prSet/>
      <dgm:spPr/>
      <dgm:t>
        <a:bodyPr/>
        <a:lstStyle/>
        <a:p>
          <a:endParaRPr lang="en-GB"/>
        </a:p>
      </dgm:t>
    </dgm:pt>
    <dgm:pt modelId="{E4BFED0D-12EC-441C-B485-336FD2D79C16}">
      <dgm:prSet phldrT="[Testo]"/>
      <dgm:spPr/>
      <dgm:t>
        <a:bodyPr/>
        <a:lstStyle/>
        <a:p>
          <a:r>
            <a:rPr lang="en-GB" dirty="0"/>
            <a:t>The server uses the model to receive a prediction</a:t>
          </a:r>
        </a:p>
      </dgm:t>
    </dgm:pt>
    <dgm:pt modelId="{B23C341A-909C-49D0-8364-B0D7201C64FD}" type="parTrans" cxnId="{73EF1AA5-8F6A-4843-A74C-C47348043DA8}">
      <dgm:prSet/>
      <dgm:spPr/>
      <dgm:t>
        <a:bodyPr/>
        <a:lstStyle/>
        <a:p>
          <a:endParaRPr lang="en-GB"/>
        </a:p>
      </dgm:t>
    </dgm:pt>
    <dgm:pt modelId="{41C80DBB-9A36-40F1-8F79-F18D80DB050D}" type="sibTrans" cxnId="{73EF1AA5-8F6A-4843-A74C-C47348043DA8}">
      <dgm:prSet/>
      <dgm:spPr/>
      <dgm:t>
        <a:bodyPr/>
        <a:lstStyle/>
        <a:p>
          <a:endParaRPr lang="en-GB"/>
        </a:p>
      </dgm:t>
    </dgm:pt>
    <dgm:pt modelId="{C24EF0D3-D242-44E6-9180-69279D07BB0A}">
      <dgm:prSet phldrT="[Testo]"/>
      <dgm:spPr/>
      <dgm:t>
        <a:bodyPr/>
        <a:lstStyle/>
        <a:p>
          <a:r>
            <a:rPr lang="en-GB" dirty="0"/>
            <a:t>The server sends the prediction back</a:t>
          </a:r>
        </a:p>
      </dgm:t>
    </dgm:pt>
    <dgm:pt modelId="{DEA4E9C6-2804-474C-8866-CA59A40AEB78}" type="parTrans" cxnId="{FE63E06B-748A-4B1D-8CE2-2BA8AFCBE6B7}">
      <dgm:prSet/>
      <dgm:spPr/>
      <dgm:t>
        <a:bodyPr/>
        <a:lstStyle/>
        <a:p>
          <a:endParaRPr lang="en-GB"/>
        </a:p>
      </dgm:t>
    </dgm:pt>
    <dgm:pt modelId="{DB738C5A-5F4A-466C-BE6A-45E1808F20DF}" type="sibTrans" cxnId="{FE63E06B-748A-4B1D-8CE2-2BA8AFCBE6B7}">
      <dgm:prSet/>
      <dgm:spPr/>
      <dgm:t>
        <a:bodyPr/>
        <a:lstStyle/>
        <a:p>
          <a:endParaRPr lang="en-GB"/>
        </a:p>
      </dgm:t>
    </dgm:pt>
    <dgm:pt modelId="{7982312D-7662-4601-84FE-4792B1F12F39}">
      <dgm:prSet phldrT="[Testo]"/>
      <dgm:spPr/>
      <dgm:t>
        <a:bodyPr/>
        <a:lstStyle/>
        <a:p>
          <a:r>
            <a:rPr lang="en-GB" dirty="0"/>
            <a:t>The app displays the result on screen</a:t>
          </a:r>
        </a:p>
      </dgm:t>
    </dgm:pt>
    <dgm:pt modelId="{781D3200-F1DD-4366-A699-D5B3DA4CCA0F}" type="parTrans" cxnId="{558D5E9D-C804-47D0-BA61-700EC5074838}">
      <dgm:prSet/>
      <dgm:spPr/>
      <dgm:t>
        <a:bodyPr/>
        <a:lstStyle/>
        <a:p>
          <a:endParaRPr lang="en-GB"/>
        </a:p>
      </dgm:t>
    </dgm:pt>
    <dgm:pt modelId="{E9B6CF62-B45D-4125-B1CC-C8A0E46A979D}" type="sibTrans" cxnId="{558D5E9D-C804-47D0-BA61-700EC5074838}">
      <dgm:prSet/>
      <dgm:spPr/>
      <dgm:t>
        <a:bodyPr/>
        <a:lstStyle/>
        <a:p>
          <a:endParaRPr lang="en-GB"/>
        </a:p>
      </dgm:t>
    </dgm:pt>
    <dgm:pt modelId="{15E0EA4A-5740-4BCC-A319-CA5263CABED0}" type="pres">
      <dgm:prSet presAssocID="{6700903A-927D-4910-B0A8-C382B843F83E}" presName="cycle" presStyleCnt="0">
        <dgm:presLayoutVars>
          <dgm:dir/>
          <dgm:resizeHandles val="exact"/>
        </dgm:presLayoutVars>
      </dgm:prSet>
      <dgm:spPr/>
    </dgm:pt>
    <dgm:pt modelId="{3C454B89-96CA-4126-B393-3F62AC9E1142}" type="pres">
      <dgm:prSet presAssocID="{3A417357-7ADF-4675-A3AF-B197A5B99111}" presName="node" presStyleLbl="node1" presStyleIdx="0" presStyleCnt="5">
        <dgm:presLayoutVars>
          <dgm:bulletEnabled val="1"/>
        </dgm:presLayoutVars>
      </dgm:prSet>
      <dgm:spPr/>
    </dgm:pt>
    <dgm:pt modelId="{FBE46D18-F948-4EB8-A3DD-7F05729D595E}" type="pres">
      <dgm:prSet presAssocID="{9A583E85-69EE-486F-8CBA-CC49294731F1}" presName="sibTrans" presStyleLbl="sibTrans2D1" presStyleIdx="0" presStyleCnt="5"/>
      <dgm:spPr/>
    </dgm:pt>
    <dgm:pt modelId="{4A1980E0-78BE-4CE1-B826-AB7116301359}" type="pres">
      <dgm:prSet presAssocID="{9A583E85-69EE-486F-8CBA-CC49294731F1}" presName="connectorText" presStyleLbl="sibTrans2D1" presStyleIdx="0" presStyleCnt="5"/>
      <dgm:spPr/>
    </dgm:pt>
    <dgm:pt modelId="{E97A2631-5931-4C21-BA21-D47656A9EAE1}" type="pres">
      <dgm:prSet presAssocID="{811C403F-DD44-4FA6-9907-BBE174E2D13C}" presName="node" presStyleLbl="node1" presStyleIdx="1" presStyleCnt="5">
        <dgm:presLayoutVars>
          <dgm:bulletEnabled val="1"/>
        </dgm:presLayoutVars>
      </dgm:prSet>
      <dgm:spPr/>
    </dgm:pt>
    <dgm:pt modelId="{2FC4EE1F-346D-44DF-8A6A-21081355B15C}" type="pres">
      <dgm:prSet presAssocID="{B355A4D8-03DE-4ED2-9EF2-E5F63A33A177}" presName="sibTrans" presStyleLbl="sibTrans2D1" presStyleIdx="1" presStyleCnt="5"/>
      <dgm:spPr/>
    </dgm:pt>
    <dgm:pt modelId="{594FF824-DAF7-458F-BB0F-CC4FDA6C120D}" type="pres">
      <dgm:prSet presAssocID="{B355A4D8-03DE-4ED2-9EF2-E5F63A33A177}" presName="connectorText" presStyleLbl="sibTrans2D1" presStyleIdx="1" presStyleCnt="5"/>
      <dgm:spPr/>
    </dgm:pt>
    <dgm:pt modelId="{17DB74A8-F549-4FBF-8AD5-AE47EA3D25B6}" type="pres">
      <dgm:prSet presAssocID="{E4BFED0D-12EC-441C-B485-336FD2D79C16}" presName="node" presStyleLbl="node1" presStyleIdx="2" presStyleCnt="5">
        <dgm:presLayoutVars>
          <dgm:bulletEnabled val="1"/>
        </dgm:presLayoutVars>
      </dgm:prSet>
      <dgm:spPr/>
    </dgm:pt>
    <dgm:pt modelId="{80D67B41-523C-4869-8C02-40849068E0A4}" type="pres">
      <dgm:prSet presAssocID="{41C80DBB-9A36-40F1-8F79-F18D80DB050D}" presName="sibTrans" presStyleLbl="sibTrans2D1" presStyleIdx="2" presStyleCnt="5"/>
      <dgm:spPr/>
    </dgm:pt>
    <dgm:pt modelId="{E9ABF7FF-7BC6-4FD6-83F6-E711604588DC}" type="pres">
      <dgm:prSet presAssocID="{41C80DBB-9A36-40F1-8F79-F18D80DB050D}" presName="connectorText" presStyleLbl="sibTrans2D1" presStyleIdx="2" presStyleCnt="5"/>
      <dgm:spPr/>
    </dgm:pt>
    <dgm:pt modelId="{C7EF91F1-9CD9-4289-B9B1-161D56E6C70C}" type="pres">
      <dgm:prSet presAssocID="{C24EF0D3-D242-44E6-9180-69279D07BB0A}" presName="node" presStyleLbl="node1" presStyleIdx="3" presStyleCnt="5">
        <dgm:presLayoutVars>
          <dgm:bulletEnabled val="1"/>
        </dgm:presLayoutVars>
      </dgm:prSet>
      <dgm:spPr/>
    </dgm:pt>
    <dgm:pt modelId="{19129446-8D12-4145-9BD4-DAAA053E6C8B}" type="pres">
      <dgm:prSet presAssocID="{DB738C5A-5F4A-466C-BE6A-45E1808F20DF}" presName="sibTrans" presStyleLbl="sibTrans2D1" presStyleIdx="3" presStyleCnt="5"/>
      <dgm:spPr/>
    </dgm:pt>
    <dgm:pt modelId="{B6E6B63C-E6B4-4881-BD56-D9FD0A039030}" type="pres">
      <dgm:prSet presAssocID="{DB738C5A-5F4A-466C-BE6A-45E1808F20DF}" presName="connectorText" presStyleLbl="sibTrans2D1" presStyleIdx="3" presStyleCnt="5"/>
      <dgm:spPr/>
    </dgm:pt>
    <dgm:pt modelId="{C3E6805C-E499-450D-8B6E-CA5DB05BEDCB}" type="pres">
      <dgm:prSet presAssocID="{7982312D-7662-4601-84FE-4792B1F12F39}" presName="node" presStyleLbl="node1" presStyleIdx="4" presStyleCnt="5">
        <dgm:presLayoutVars>
          <dgm:bulletEnabled val="1"/>
        </dgm:presLayoutVars>
      </dgm:prSet>
      <dgm:spPr/>
    </dgm:pt>
    <dgm:pt modelId="{842F09B9-BBC6-453B-A0B3-4E253BE58225}" type="pres">
      <dgm:prSet presAssocID="{E9B6CF62-B45D-4125-B1CC-C8A0E46A979D}" presName="sibTrans" presStyleLbl="sibTrans2D1" presStyleIdx="4" presStyleCnt="5"/>
      <dgm:spPr/>
    </dgm:pt>
    <dgm:pt modelId="{535E729A-B212-45A9-835B-639C7CCFC34C}" type="pres">
      <dgm:prSet presAssocID="{E9B6CF62-B45D-4125-B1CC-C8A0E46A979D}" presName="connectorText" presStyleLbl="sibTrans2D1" presStyleIdx="4" presStyleCnt="5"/>
      <dgm:spPr/>
    </dgm:pt>
  </dgm:ptLst>
  <dgm:cxnLst>
    <dgm:cxn modelId="{0167B019-F264-4158-A047-8266763F74C5}" type="presOf" srcId="{E4BFED0D-12EC-441C-B485-336FD2D79C16}" destId="{17DB74A8-F549-4FBF-8AD5-AE47EA3D25B6}" srcOrd="0" destOrd="0" presId="urn:microsoft.com/office/officeart/2005/8/layout/cycle2"/>
    <dgm:cxn modelId="{752E5E32-4C5A-4050-A505-154A24E62375}" type="presOf" srcId="{7982312D-7662-4601-84FE-4792B1F12F39}" destId="{C3E6805C-E499-450D-8B6E-CA5DB05BEDCB}" srcOrd="0" destOrd="0" presId="urn:microsoft.com/office/officeart/2005/8/layout/cycle2"/>
    <dgm:cxn modelId="{CC684934-A97C-4744-ACF6-FCCDE328A96A}" type="presOf" srcId="{DB738C5A-5F4A-466C-BE6A-45E1808F20DF}" destId="{B6E6B63C-E6B4-4881-BD56-D9FD0A039030}" srcOrd="1" destOrd="0" presId="urn:microsoft.com/office/officeart/2005/8/layout/cycle2"/>
    <dgm:cxn modelId="{3CB53A3D-AFAF-4EB8-AF41-BE71770F774C}" type="presOf" srcId="{3A417357-7ADF-4675-A3AF-B197A5B99111}" destId="{3C454B89-96CA-4126-B393-3F62AC9E1142}" srcOrd="0" destOrd="0" presId="urn:microsoft.com/office/officeart/2005/8/layout/cycle2"/>
    <dgm:cxn modelId="{A9730845-695D-4B51-A538-FA390527FF5F}" type="presOf" srcId="{41C80DBB-9A36-40F1-8F79-F18D80DB050D}" destId="{80D67B41-523C-4869-8C02-40849068E0A4}" srcOrd="0" destOrd="0" presId="urn:microsoft.com/office/officeart/2005/8/layout/cycle2"/>
    <dgm:cxn modelId="{82737168-C607-4877-B070-A25BFA4819F3}" type="presOf" srcId="{C24EF0D3-D242-44E6-9180-69279D07BB0A}" destId="{C7EF91F1-9CD9-4289-B9B1-161D56E6C70C}" srcOrd="0" destOrd="0" presId="urn:microsoft.com/office/officeart/2005/8/layout/cycle2"/>
    <dgm:cxn modelId="{FE63E06B-748A-4B1D-8CE2-2BA8AFCBE6B7}" srcId="{6700903A-927D-4910-B0A8-C382B843F83E}" destId="{C24EF0D3-D242-44E6-9180-69279D07BB0A}" srcOrd="3" destOrd="0" parTransId="{DEA4E9C6-2804-474C-8866-CA59A40AEB78}" sibTransId="{DB738C5A-5F4A-466C-BE6A-45E1808F20DF}"/>
    <dgm:cxn modelId="{E2C0F44B-45BD-43B2-BAB1-271A55B07A42}" type="presOf" srcId="{811C403F-DD44-4FA6-9907-BBE174E2D13C}" destId="{E97A2631-5931-4C21-BA21-D47656A9EAE1}" srcOrd="0" destOrd="0" presId="urn:microsoft.com/office/officeart/2005/8/layout/cycle2"/>
    <dgm:cxn modelId="{9C155A50-A085-4FF5-9D30-7618C25E37CF}" srcId="{6700903A-927D-4910-B0A8-C382B843F83E}" destId="{3A417357-7ADF-4675-A3AF-B197A5B99111}" srcOrd="0" destOrd="0" parTransId="{4D8FD0FC-65B7-4161-8EFE-B03D5723CD30}" sibTransId="{9A583E85-69EE-486F-8CBA-CC49294731F1}"/>
    <dgm:cxn modelId="{3A31677A-343D-436F-AF04-D23B77158A38}" type="presOf" srcId="{6700903A-927D-4910-B0A8-C382B843F83E}" destId="{15E0EA4A-5740-4BCC-A319-CA5263CABED0}" srcOrd="0" destOrd="0" presId="urn:microsoft.com/office/officeart/2005/8/layout/cycle2"/>
    <dgm:cxn modelId="{32FA7D84-E105-4033-9C73-3D7436EE2D2C}" type="presOf" srcId="{E9B6CF62-B45D-4125-B1CC-C8A0E46A979D}" destId="{535E729A-B212-45A9-835B-639C7CCFC34C}" srcOrd="1" destOrd="0" presId="urn:microsoft.com/office/officeart/2005/8/layout/cycle2"/>
    <dgm:cxn modelId="{DF642397-4024-4B98-8139-BAE80DEC31BD}" type="presOf" srcId="{9A583E85-69EE-486F-8CBA-CC49294731F1}" destId="{FBE46D18-F948-4EB8-A3DD-7F05729D595E}" srcOrd="0" destOrd="0" presId="urn:microsoft.com/office/officeart/2005/8/layout/cycle2"/>
    <dgm:cxn modelId="{558D5E9D-C804-47D0-BA61-700EC5074838}" srcId="{6700903A-927D-4910-B0A8-C382B843F83E}" destId="{7982312D-7662-4601-84FE-4792B1F12F39}" srcOrd="4" destOrd="0" parTransId="{781D3200-F1DD-4366-A699-D5B3DA4CCA0F}" sibTransId="{E9B6CF62-B45D-4125-B1CC-C8A0E46A979D}"/>
    <dgm:cxn modelId="{73EF1AA5-8F6A-4843-A74C-C47348043DA8}" srcId="{6700903A-927D-4910-B0A8-C382B843F83E}" destId="{E4BFED0D-12EC-441C-B485-336FD2D79C16}" srcOrd="2" destOrd="0" parTransId="{B23C341A-909C-49D0-8364-B0D7201C64FD}" sibTransId="{41C80DBB-9A36-40F1-8F79-F18D80DB050D}"/>
    <dgm:cxn modelId="{B64DD8A8-759C-4810-9830-D6ACBD0C3CA5}" type="presOf" srcId="{B355A4D8-03DE-4ED2-9EF2-E5F63A33A177}" destId="{2FC4EE1F-346D-44DF-8A6A-21081355B15C}" srcOrd="0" destOrd="0" presId="urn:microsoft.com/office/officeart/2005/8/layout/cycle2"/>
    <dgm:cxn modelId="{F5E075C5-A54C-4AAD-8B9F-B1857A9D4D21}" type="presOf" srcId="{B355A4D8-03DE-4ED2-9EF2-E5F63A33A177}" destId="{594FF824-DAF7-458F-BB0F-CC4FDA6C120D}" srcOrd="1" destOrd="0" presId="urn:microsoft.com/office/officeart/2005/8/layout/cycle2"/>
    <dgm:cxn modelId="{A68437C6-C516-4194-8D3A-D9AE9E3328B7}" type="presOf" srcId="{E9B6CF62-B45D-4125-B1CC-C8A0E46A979D}" destId="{842F09B9-BBC6-453B-A0B3-4E253BE58225}" srcOrd="0" destOrd="0" presId="urn:microsoft.com/office/officeart/2005/8/layout/cycle2"/>
    <dgm:cxn modelId="{696A83D0-CF19-45ED-A2F9-A8A80442CA0D}" type="presOf" srcId="{DB738C5A-5F4A-466C-BE6A-45E1808F20DF}" destId="{19129446-8D12-4145-9BD4-DAAA053E6C8B}" srcOrd="0" destOrd="0" presId="urn:microsoft.com/office/officeart/2005/8/layout/cycle2"/>
    <dgm:cxn modelId="{CAEB3DE9-623E-4F03-9241-7A63B64B7E3D}" type="presOf" srcId="{9A583E85-69EE-486F-8CBA-CC49294731F1}" destId="{4A1980E0-78BE-4CE1-B826-AB7116301359}" srcOrd="1" destOrd="0" presId="urn:microsoft.com/office/officeart/2005/8/layout/cycle2"/>
    <dgm:cxn modelId="{F2524BFB-75BE-4026-8909-D34F7CA0525E}" srcId="{6700903A-927D-4910-B0A8-C382B843F83E}" destId="{811C403F-DD44-4FA6-9907-BBE174E2D13C}" srcOrd="1" destOrd="0" parTransId="{D79759AA-5A78-41F5-84D5-8F7AC95A233F}" sibTransId="{B355A4D8-03DE-4ED2-9EF2-E5F63A33A177}"/>
    <dgm:cxn modelId="{FC8755FD-064B-413B-A505-25D2CC798DDA}" type="presOf" srcId="{41C80DBB-9A36-40F1-8F79-F18D80DB050D}" destId="{E9ABF7FF-7BC6-4FD6-83F6-E711604588DC}" srcOrd="1" destOrd="0" presId="urn:microsoft.com/office/officeart/2005/8/layout/cycle2"/>
    <dgm:cxn modelId="{60404513-83C9-4765-BA69-E2E73B438835}" type="presParOf" srcId="{15E0EA4A-5740-4BCC-A319-CA5263CABED0}" destId="{3C454B89-96CA-4126-B393-3F62AC9E1142}" srcOrd="0" destOrd="0" presId="urn:microsoft.com/office/officeart/2005/8/layout/cycle2"/>
    <dgm:cxn modelId="{A41B5208-9385-42AD-A131-F5549F17C2EB}" type="presParOf" srcId="{15E0EA4A-5740-4BCC-A319-CA5263CABED0}" destId="{FBE46D18-F948-4EB8-A3DD-7F05729D595E}" srcOrd="1" destOrd="0" presId="urn:microsoft.com/office/officeart/2005/8/layout/cycle2"/>
    <dgm:cxn modelId="{20867EA6-0452-42E0-B26A-54B2772F3E43}" type="presParOf" srcId="{FBE46D18-F948-4EB8-A3DD-7F05729D595E}" destId="{4A1980E0-78BE-4CE1-B826-AB7116301359}" srcOrd="0" destOrd="0" presId="urn:microsoft.com/office/officeart/2005/8/layout/cycle2"/>
    <dgm:cxn modelId="{C6F80B6F-0E8C-42D9-92B4-6AF5DB7C6729}" type="presParOf" srcId="{15E0EA4A-5740-4BCC-A319-CA5263CABED0}" destId="{E97A2631-5931-4C21-BA21-D47656A9EAE1}" srcOrd="2" destOrd="0" presId="urn:microsoft.com/office/officeart/2005/8/layout/cycle2"/>
    <dgm:cxn modelId="{E71B2280-85EA-42D4-9FD4-4C6455BAD7A2}" type="presParOf" srcId="{15E0EA4A-5740-4BCC-A319-CA5263CABED0}" destId="{2FC4EE1F-346D-44DF-8A6A-21081355B15C}" srcOrd="3" destOrd="0" presId="urn:microsoft.com/office/officeart/2005/8/layout/cycle2"/>
    <dgm:cxn modelId="{E2759A35-502A-4FB6-88CB-9927B364033C}" type="presParOf" srcId="{2FC4EE1F-346D-44DF-8A6A-21081355B15C}" destId="{594FF824-DAF7-458F-BB0F-CC4FDA6C120D}" srcOrd="0" destOrd="0" presId="urn:microsoft.com/office/officeart/2005/8/layout/cycle2"/>
    <dgm:cxn modelId="{B45BAAEF-DE68-4445-BA9E-93613EFD63CC}" type="presParOf" srcId="{15E0EA4A-5740-4BCC-A319-CA5263CABED0}" destId="{17DB74A8-F549-4FBF-8AD5-AE47EA3D25B6}" srcOrd="4" destOrd="0" presId="urn:microsoft.com/office/officeart/2005/8/layout/cycle2"/>
    <dgm:cxn modelId="{269F3BC5-AEF1-46C7-ABF9-1B9CE314765F}" type="presParOf" srcId="{15E0EA4A-5740-4BCC-A319-CA5263CABED0}" destId="{80D67B41-523C-4869-8C02-40849068E0A4}" srcOrd="5" destOrd="0" presId="urn:microsoft.com/office/officeart/2005/8/layout/cycle2"/>
    <dgm:cxn modelId="{353E9AAE-BD8F-4B5A-B657-D8C4D2E8E77A}" type="presParOf" srcId="{80D67B41-523C-4869-8C02-40849068E0A4}" destId="{E9ABF7FF-7BC6-4FD6-83F6-E711604588DC}" srcOrd="0" destOrd="0" presId="urn:microsoft.com/office/officeart/2005/8/layout/cycle2"/>
    <dgm:cxn modelId="{19AD4DDE-8333-4148-847A-5C0BE3BCFCE7}" type="presParOf" srcId="{15E0EA4A-5740-4BCC-A319-CA5263CABED0}" destId="{C7EF91F1-9CD9-4289-B9B1-161D56E6C70C}" srcOrd="6" destOrd="0" presId="urn:microsoft.com/office/officeart/2005/8/layout/cycle2"/>
    <dgm:cxn modelId="{DC8320D6-0A85-4FAD-8EF3-29B7059B303D}" type="presParOf" srcId="{15E0EA4A-5740-4BCC-A319-CA5263CABED0}" destId="{19129446-8D12-4145-9BD4-DAAA053E6C8B}" srcOrd="7" destOrd="0" presId="urn:microsoft.com/office/officeart/2005/8/layout/cycle2"/>
    <dgm:cxn modelId="{2D189DA2-3D29-47ED-931B-7AFB353377F0}" type="presParOf" srcId="{19129446-8D12-4145-9BD4-DAAA053E6C8B}" destId="{B6E6B63C-E6B4-4881-BD56-D9FD0A039030}" srcOrd="0" destOrd="0" presId="urn:microsoft.com/office/officeart/2005/8/layout/cycle2"/>
    <dgm:cxn modelId="{978BD186-1C38-44FD-9520-5568B53D7B60}" type="presParOf" srcId="{15E0EA4A-5740-4BCC-A319-CA5263CABED0}" destId="{C3E6805C-E499-450D-8B6E-CA5DB05BEDCB}" srcOrd="8" destOrd="0" presId="urn:microsoft.com/office/officeart/2005/8/layout/cycle2"/>
    <dgm:cxn modelId="{6B42169B-D533-45A7-8EF0-FE461A03C0D0}" type="presParOf" srcId="{15E0EA4A-5740-4BCC-A319-CA5263CABED0}" destId="{842F09B9-BBC6-453B-A0B3-4E253BE58225}" srcOrd="9" destOrd="0" presId="urn:microsoft.com/office/officeart/2005/8/layout/cycle2"/>
    <dgm:cxn modelId="{DEA1E6EB-FEC8-456A-9F27-98FC63F5B3B9}" type="presParOf" srcId="{842F09B9-BBC6-453B-A0B3-4E253BE58225}" destId="{535E729A-B212-45A9-835B-639C7CCFC34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454B89-96CA-4126-B393-3F62AC9E1142}">
      <dsp:nvSpPr>
        <dsp:cNvPr id="0" name=""/>
        <dsp:cNvSpPr/>
      </dsp:nvSpPr>
      <dsp:spPr>
        <a:xfrm>
          <a:off x="2541791" y="624"/>
          <a:ext cx="1256964" cy="125696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The user takes a picture</a:t>
          </a:r>
        </a:p>
      </dsp:txBody>
      <dsp:txXfrm>
        <a:off x="2725869" y="184702"/>
        <a:ext cx="888808" cy="888808"/>
      </dsp:txXfrm>
    </dsp:sp>
    <dsp:sp modelId="{FBE46D18-F948-4EB8-A3DD-7F05729D595E}">
      <dsp:nvSpPr>
        <dsp:cNvPr id="0" name=""/>
        <dsp:cNvSpPr/>
      </dsp:nvSpPr>
      <dsp:spPr>
        <a:xfrm rot="2160000">
          <a:off x="3758908" y="965861"/>
          <a:ext cx="333635" cy="4242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3768466" y="1021290"/>
        <a:ext cx="233545" cy="254535"/>
      </dsp:txXfrm>
    </dsp:sp>
    <dsp:sp modelId="{E97A2631-5931-4C21-BA21-D47656A9EAE1}">
      <dsp:nvSpPr>
        <dsp:cNvPr id="0" name=""/>
        <dsp:cNvSpPr/>
      </dsp:nvSpPr>
      <dsp:spPr>
        <a:xfrm>
          <a:off x="4067973" y="1109460"/>
          <a:ext cx="1256964" cy="1256964"/>
        </a:xfrm>
        <a:prstGeom prst="ellipse">
          <a:avLst/>
        </a:prstGeom>
        <a:solidFill>
          <a:schemeClr val="accent2">
            <a:hueOff val="596947"/>
            <a:satOff val="-5696"/>
            <a:lumOff val="-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The app sends a request to the server to classify the picture </a:t>
          </a:r>
        </a:p>
      </dsp:txBody>
      <dsp:txXfrm>
        <a:off x="4252051" y="1293538"/>
        <a:ext cx="888808" cy="888808"/>
      </dsp:txXfrm>
    </dsp:sp>
    <dsp:sp modelId="{2FC4EE1F-346D-44DF-8A6A-21081355B15C}">
      <dsp:nvSpPr>
        <dsp:cNvPr id="0" name=""/>
        <dsp:cNvSpPr/>
      </dsp:nvSpPr>
      <dsp:spPr>
        <a:xfrm rot="6480000">
          <a:off x="4241081" y="2413916"/>
          <a:ext cx="333635" cy="4242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596947"/>
            <a:satOff val="-5696"/>
            <a:lumOff val="-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 rot="10800000">
        <a:off x="4306591" y="2451165"/>
        <a:ext cx="233545" cy="254535"/>
      </dsp:txXfrm>
    </dsp:sp>
    <dsp:sp modelId="{17DB74A8-F549-4FBF-8AD5-AE47EA3D25B6}">
      <dsp:nvSpPr>
        <dsp:cNvPr id="0" name=""/>
        <dsp:cNvSpPr/>
      </dsp:nvSpPr>
      <dsp:spPr>
        <a:xfrm>
          <a:off x="3485024" y="2903594"/>
          <a:ext cx="1256964" cy="1256964"/>
        </a:xfrm>
        <a:prstGeom prst="ellipse">
          <a:avLst/>
        </a:prstGeom>
        <a:solidFill>
          <a:schemeClr val="accent2">
            <a:hueOff val="1193893"/>
            <a:satOff val="-11392"/>
            <a:lumOff val="-35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The server uses the model to receive a prediction</a:t>
          </a:r>
        </a:p>
      </dsp:txBody>
      <dsp:txXfrm>
        <a:off x="3669102" y="3087672"/>
        <a:ext cx="888808" cy="888808"/>
      </dsp:txXfrm>
    </dsp:sp>
    <dsp:sp modelId="{80D67B41-523C-4869-8C02-40849068E0A4}">
      <dsp:nvSpPr>
        <dsp:cNvPr id="0" name=""/>
        <dsp:cNvSpPr/>
      </dsp:nvSpPr>
      <dsp:spPr>
        <a:xfrm rot="10800000">
          <a:off x="3012898" y="3319964"/>
          <a:ext cx="333635" cy="4242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193893"/>
            <a:satOff val="-11392"/>
            <a:lumOff val="-353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 rot="10800000">
        <a:off x="3112988" y="3404809"/>
        <a:ext cx="233545" cy="254535"/>
      </dsp:txXfrm>
    </dsp:sp>
    <dsp:sp modelId="{C7EF91F1-9CD9-4289-B9B1-161D56E6C70C}">
      <dsp:nvSpPr>
        <dsp:cNvPr id="0" name=""/>
        <dsp:cNvSpPr/>
      </dsp:nvSpPr>
      <dsp:spPr>
        <a:xfrm>
          <a:off x="1598559" y="2903594"/>
          <a:ext cx="1256964" cy="1256964"/>
        </a:xfrm>
        <a:prstGeom prst="ellipse">
          <a:avLst/>
        </a:prstGeom>
        <a:solidFill>
          <a:schemeClr val="accent2">
            <a:hueOff val="1790840"/>
            <a:satOff val="-17089"/>
            <a:lumOff val="-5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The server sends the prediction back</a:t>
          </a:r>
        </a:p>
      </dsp:txBody>
      <dsp:txXfrm>
        <a:off x="1782637" y="3087672"/>
        <a:ext cx="888808" cy="888808"/>
      </dsp:txXfrm>
    </dsp:sp>
    <dsp:sp modelId="{19129446-8D12-4145-9BD4-DAAA053E6C8B}">
      <dsp:nvSpPr>
        <dsp:cNvPr id="0" name=""/>
        <dsp:cNvSpPr/>
      </dsp:nvSpPr>
      <dsp:spPr>
        <a:xfrm rot="15120000">
          <a:off x="1771667" y="2431877"/>
          <a:ext cx="333635" cy="4242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790840"/>
            <a:satOff val="-17089"/>
            <a:lumOff val="-529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 rot="10800000">
        <a:off x="1837177" y="2564318"/>
        <a:ext cx="233545" cy="254535"/>
      </dsp:txXfrm>
    </dsp:sp>
    <dsp:sp modelId="{C3E6805C-E499-450D-8B6E-CA5DB05BEDCB}">
      <dsp:nvSpPr>
        <dsp:cNvPr id="0" name=""/>
        <dsp:cNvSpPr/>
      </dsp:nvSpPr>
      <dsp:spPr>
        <a:xfrm>
          <a:off x="1015609" y="1109460"/>
          <a:ext cx="1256964" cy="1256964"/>
        </a:xfrm>
        <a:prstGeom prst="ellipse">
          <a:avLst/>
        </a:prstGeom>
        <a:solidFill>
          <a:schemeClr val="accent2">
            <a:hueOff val="2387787"/>
            <a:satOff val="-22785"/>
            <a:lumOff val="-7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The app displays the result on screen</a:t>
          </a:r>
        </a:p>
      </dsp:txBody>
      <dsp:txXfrm>
        <a:off x="1199687" y="1293538"/>
        <a:ext cx="888808" cy="888808"/>
      </dsp:txXfrm>
    </dsp:sp>
    <dsp:sp modelId="{842F09B9-BBC6-453B-A0B3-4E253BE58225}">
      <dsp:nvSpPr>
        <dsp:cNvPr id="0" name=""/>
        <dsp:cNvSpPr/>
      </dsp:nvSpPr>
      <dsp:spPr>
        <a:xfrm rot="19440000">
          <a:off x="2232726" y="976961"/>
          <a:ext cx="333635" cy="4242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2387787"/>
            <a:satOff val="-22785"/>
            <a:lumOff val="-70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2242284" y="1091222"/>
        <a:ext cx="233545" cy="2545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2778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3162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6675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0299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1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2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>
            <a:off x="3069325" y="575500"/>
            <a:ext cx="17898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8575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2"/>
          </p:nvPr>
        </p:nvSpPr>
        <p:spPr>
          <a:xfrm>
            <a:off x="4951006" y="575500"/>
            <a:ext cx="17898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8575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3"/>
          </p:nvPr>
        </p:nvSpPr>
        <p:spPr>
          <a:xfrm>
            <a:off x="6832686" y="575500"/>
            <a:ext cx="17898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8575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143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left">
  <p:cSld name="Title + 1 column lef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9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1364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234450" y="2004325"/>
            <a:ext cx="20463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6045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77100" y="284200"/>
            <a:ext cx="2024100" cy="3678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77100" y="3983050"/>
            <a:ext cx="2024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Georgia"/>
              <a:buNone/>
              <a:defRPr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156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8" r:id="rId3"/>
    <p:sldLayoutId id="2147483660" r:id="rId4"/>
    <p:sldLayoutId id="2147483662" r:id="rId5"/>
    <p:sldLayoutId id="2147483663" r:id="rId6"/>
    <p:sldLayoutId id="2147483664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91;p15">
            <a:extLst>
              <a:ext uri="{FF2B5EF4-FFF2-40B4-BE49-F238E27FC236}">
                <a16:creationId xmlns:a16="http://schemas.microsoft.com/office/drawing/2014/main" id="{4E16599B-2D86-40DE-BD7A-D1DCBFE2C54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62598" y="2777110"/>
            <a:ext cx="3450945" cy="11214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8000" dirty="0" err="1"/>
              <a:t>Find</a:t>
            </a:r>
            <a:r>
              <a:rPr lang="it-IT" sz="8000" dirty="0"/>
              <a:t> </a:t>
            </a:r>
            <a:r>
              <a:rPr lang="it-IT" sz="8000" dirty="0" err="1"/>
              <a:t>it!</a:t>
            </a:r>
            <a:endParaRPr sz="8000" dirty="0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64B923E2-A44A-4A89-AE53-2E2DFDFA6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717" y="333352"/>
            <a:ext cx="618314" cy="618063"/>
          </a:xfrm>
          <a:prstGeom prst="rect">
            <a:avLst/>
          </a:prstGeom>
        </p:spPr>
      </p:pic>
      <p:sp>
        <p:nvSpPr>
          <p:cNvPr id="15" name="Google Shape;91;p15">
            <a:extLst>
              <a:ext uri="{FF2B5EF4-FFF2-40B4-BE49-F238E27FC236}">
                <a16:creationId xmlns:a16="http://schemas.microsoft.com/office/drawing/2014/main" id="{696821BA-00C6-49F5-BBC2-708E55488DEB}"/>
              </a:ext>
            </a:extLst>
          </p:cNvPr>
          <p:cNvSpPr txBox="1">
            <a:spLocks/>
          </p:cNvSpPr>
          <p:nvPr/>
        </p:nvSpPr>
        <p:spPr>
          <a:xfrm>
            <a:off x="440570" y="1896621"/>
            <a:ext cx="3450945" cy="1121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Font typeface="Nunito Sans"/>
              <a:buNone/>
              <a:defRPr sz="3000" b="1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Font typeface="Nunito Sans"/>
              <a:buNone/>
              <a:defRPr sz="3000" b="1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Font typeface="Nunito Sans"/>
              <a:buNone/>
              <a:defRPr sz="3000" b="1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Font typeface="Nunito Sans"/>
              <a:buNone/>
              <a:defRPr sz="3000" b="1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Font typeface="Nunito Sans"/>
              <a:buNone/>
              <a:defRPr sz="3000" b="1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Font typeface="Nunito Sans"/>
              <a:buNone/>
              <a:defRPr sz="3000" b="1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Font typeface="Nunito Sans"/>
              <a:buNone/>
              <a:defRPr sz="3000" b="1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Font typeface="Nunito Sans"/>
              <a:buNone/>
              <a:defRPr sz="3000" b="1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Font typeface="Nunito Sans"/>
              <a:buNone/>
              <a:defRPr sz="3000" b="1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rPr lang="it-IT" sz="2400" dirty="0" err="1">
                <a:solidFill>
                  <a:srgbClr val="FAB494"/>
                </a:solidFill>
              </a:rPr>
              <a:t>See</a:t>
            </a:r>
            <a:r>
              <a:rPr lang="it-IT" sz="2400" dirty="0">
                <a:solidFill>
                  <a:srgbClr val="FAB494"/>
                </a:solidFill>
              </a:rPr>
              <a:t> </a:t>
            </a:r>
            <a:r>
              <a:rPr lang="it-IT" sz="2400" dirty="0" err="1">
                <a:solidFill>
                  <a:srgbClr val="FAB494"/>
                </a:solidFill>
              </a:rPr>
              <a:t>it</a:t>
            </a:r>
            <a:r>
              <a:rPr lang="it-IT" sz="2400" dirty="0">
                <a:solidFill>
                  <a:srgbClr val="FAB494"/>
                </a:solidFill>
              </a:rPr>
              <a:t>,</a:t>
            </a:r>
          </a:p>
          <a:p>
            <a:endParaRPr lang="it-IT" sz="300" dirty="0">
              <a:solidFill>
                <a:srgbClr val="FAB494"/>
              </a:solidFill>
            </a:endParaRPr>
          </a:p>
          <a:p>
            <a:r>
              <a:rPr lang="it-IT" sz="3200" dirty="0">
                <a:solidFill>
                  <a:srgbClr val="FAB494"/>
                </a:solidFill>
              </a:rPr>
              <a:t>Snap </a:t>
            </a:r>
            <a:r>
              <a:rPr lang="it-IT" sz="3200" dirty="0" err="1">
                <a:solidFill>
                  <a:srgbClr val="FAB494"/>
                </a:solidFill>
              </a:rPr>
              <a:t>it</a:t>
            </a:r>
            <a:r>
              <a:rPr lang="it-IT" sz="3200" dirty="0">
                <a:solidFill>
                  <a:srgbClr val="FAB494"/>
                </a:solidFill>
              </a:rPr>
              <a:t>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ctrTitle" idx="4294967295"/>
          </p:nvPr>
        </p:nvSpPr>
        <p:spPr>
          <a:xfrm>
            <a:off x="685800" y="2802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7200" b="1" dirty="0"/>
              <a:t>The app</a:t>
            </a:r>
            <a:endParaRPr sz="7200" b="1" dirty="0"/>
          </a:p>
        </p:txBody>
      </p:sp>
      <p:grpSp>
        <p:nvGrpSpPr>
          <p:cNvPr id="163" name="Google Shape;163;p2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Google Shape;164;p23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23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Google Shape;167;p23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171;p23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3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3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76" name="Google Shape;176;p23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l" t="t" r="r" b="b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7370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The </a:t>
            </a:r>
            <a:r>
              <a:rPr lang="it-IT" dirty="0" err="1"/>
              <a:t>components</a:t>
            </a:r>
            <a:endParaRPr dirty="0"/>
          </a:p>
        </p:txBody>
      </p:sp>
      <p:sp>
        <p:nvSpPr>
          <p:cNvPr id="212" name="Google Shape;212;p25"/>
          <p:cNvSpPr txBox="1">
            <a:spLocks noGrp="1"/>
          </p:cNvSpPr>
          <p:nvPr>
            <p:ph type="body" idx="1"/>
          </p:nvPr>
        </p:nvSpPr>
        <p:spPr>
          <a:xfrm>
            <a:off x="3069325" y="837984"/>
            <a:ext cx="1789800" cy="33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1400" b="1" dirty="0"/>
              <a:t>The Android app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1400" dirty="0"/>
              <a:t>The app is the </a:t>
            </a:r>
            <a:r>
              <a:rPr lang="it-IT" sz="1400" dirty="0" err="1"/>
              <a:t>interface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lets</a:t>
            </a:r>
            <a:r>
              <a:rPr lang="it-IT" sz="1400" dirty="0"/>
              <a:t> the user take a picture of the </a:t>
            </a:r>
            <a:r>
              <a:rPr lang="it-IT" sz="1400" dirty="0" err="1"/>
              <a:t>subject</a:t>
            </a:r>
            <a:r>
              <a:rPr lang="it-IT" sz="1400" dirty="0"/>
              <a:t> he </a:t>
            </a:r>
            <a:r>
              <a:rPr lang="it-IT" sz="1400" dirty="0" err="1"/>
              <a:t>wants</a:t>
            </a:r>
            <a:r>
              <a:rPr lang="it-IT" sz="1400" dirty="0"/>
              <a:t> to </a:t>
            </a:r>
            <a:r>
              <a:rPr lang="it-IT" sz="1400" dirty="0" err="1"/>
              <a:t>recognise</a:t>
            </a:r>
            <a:r>
              <a:rPr lang="it-IT" sz="1400" dirty="0"/>
              <a:t>. The </a:t>
            </a:r>
            <a:r>
              <a:rPr lang="it-IT" sz="1400" dirty="0" err="1"/>
              <a:t>application</a:t>
            </a:r>
            <a:r>
              <a:rPr lang="it-IT" sz="1400" dirty="0"/>
              <a:t> </a:t>
            </a:r>
            <a:r>
              <a:rPr lang="it-IT" sz="1400" dirty="0" err="1"/>
              <a:t>connects</a:t>
            </a:r>
            <a:r>
              <a:rPr lang="it-IT" sz="1400" dirty="0"/>
              <a:t> the smartphone with the remote server, </a:t>
            </a:r>
            <a:r>
              <a:rPr lang="it-IT" sz="1400" dirty="0" err="1"/>
              <a:t>sending</a:t>
            </a:r>
            <a:r>
              <a:rPr lang="it-IT" sz="1400" dirty="0"/>
              <a:t> the </a:t>
            </a:r>
            <a:r>
              <a:rPr lang="it-IT" sz="1400" dirty="0" err="1"/>
              <a:t>request</a:t>
            </a:r>
            <a:r>
              <a:rPr lang="it-IT" sz="1400" dirty="0"/>
              <a:t> with the </a:t>
            </a:r>
            <a:r>
              <a:rPr lang="it-IT" sz="1400" dirty="0" err="1"/>
              <a:t>classification</a:t>
            </a:r>
            <a:r>
              <a:rPr lang="it-IT" sz="1400" dirty="0"/>
              <a:t> </a:t>
            </a:r>
            <a:r>
              <a:rPr lang="it-IT" sz="1400" dirty="0" err="1"/>
              <a:t>problem</a:t>
            </a:r>
            <a:r>
              <a:rPr lang="it-IT" sz="1400" dirty="0"/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25"/>
          <p:cNvSpPr txBox="1">
            <a:spLocks noGrp="1"/>
          </p:cNvSpPr>
          <p:nvPr>
            <p:ph type="body" idx="2"/>
          </p:nvPr>
        </p:nvSpPr>
        <p:spPr>
          <a:xfrm>
            <a:off x="4951002" y="791578"/>
            <a:ext cx="1789800" cy="33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1400" b="1" dirty="0"/>
              <a:t>The remote server</a:t>
            </a:r>
            <a:endParaRPr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1400" dirty="0"/>
              <a:t>The server </a:t>
            </a:r>
            <a:r>
              <a:rPr lang="it-IT" sz="1400" dirty="0" err="1"/>
              <a:t>holds</a:t>
            </a:r>
            <a:r>
              <a:rPr lang="it-IT" sz="1400" dirty="0"/>
              <a:t> the </a:t>
            </a:r>
            <a:r>
              <a:rPr lang="it-IT" sz="1400" dirty="0" err="1"/>
              <a:t>neural</a:t>
            </a:r>
            <a:r>
              <a:rPr lang="it-IT" sz="1400" dirty="0"/>
              <a:t> network. </a:t>
            </a:r>
            <a:r>
              <a:rPr lang="it-IT" sz="1400" dirty="0" err="1"/>
              <a:t>When</a:t>
            </a:r>
            <a:r>
              <a:rPr lang="it-IT" sz="1400" dirty="0"/>
              <a:t>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receives</a:t>
            </a:r>
            <a:r>
              <a:rPr lang="it-IT" sz="1400" dirty="0"/>
              <a:t> a </a:t>
            </a:r>
            <a:r>
              <a:rPr lang="it-IT" sz="1400" dirty="0" err="1"/>
              <a:t>request</a:t>
            </a:r>
            <a:r>
              <a:rPr lang="it-IT" sz="1400" dirty="0"/>
              <a:t> with a picture from the Android app,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forwards</a:t>
            </a:r>
            <a:r>
              <a:rPr lang="it-IT" sz="1400" dirty="0"/>
              <a:t> </a:t>
            </a:r>
            <a:r>
              <a:rPr lang="it-IT" sz="1400" dirty="0" err="1"/>
              <a:t>it</a:t>
            </a:r>
            <a:r>
              <a:rPr lang="it-IT" sz="1400" dirty="0"/>
              <a:t> to the model. </a:t>
            </a:r>
            <a:r>
              <a:rPr lang="it-IT" sz="1400" dirty="0" err="1"/>
              <a:t>When</a:t>
            </a:r>
            <a:r>
              <a:rPr lang="it-IT" sz="1400" dirty="0"/>
              <a:t> the server </a:t>
            </a:r>
            <a:r>
              <a:rPr lang="it-IT" sz="1400" dirty="0" err="1"/>
              <a:t>receives</a:t>
            </a:r>
            <a:r>
              <a:rPr lang="it-IT" sz="1400" dirty="0"/>
              <a:t> the </a:t>
            </a:r>
            <a:r>
              <a:rPr lang="it-IT" sz="1400" dirty="0" err="1"/>
              <a:t>response</a:t>
            </a:r>
            <a:r>
              <a:rPr lang="it-IT" sz="1400" dirty="0"/>
              <a:t>,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sends</a:t>
            </a:r>
            <a:r>
              <a:rPr lang="it-IT" sz="1400" dirty="0"/>
              <a:t> </a:t>
            </a:r>
            <a:r>
              <a:rPr lang="it-IT" sz="1400" dirty="0" err="1"/>
              <a:t>it</a:t>
            </a:r>
            <a:r>
              <a:rPr lang="it-IT" sz="1400" dirty="0"/>
              <a:t> back to the Android app </a:t>
            </a:r>
            <a:r>
              <a:rPr lang="it-IT" sz="1400" dirty="0" err="1"/>
              <a:t>which</a:t>
            </a:r>
            <a:r>
              <a:rPr lang="it-IT" sz="1400" dirty="0"/>
              <a:t> displays the text on screen.</a:t>
            </a:r>
            <a:endParaRPr sz="1400" dirty="0"/>
          </a:p>
        </p:txBody>
      </p:sp>
      <p:sp>
        <p:nvSpPr>
          <p:cNvPr id="214" name="Google Shape;214;p25"/>
          <p:cNvSpPr txBox="1">
            <a:spLocks noGrp="1"/>
          </p:cNvSpPr>
          <p:nvPr>
            <p:ph type="body" idx="3"/>
          </p:nvPr>
        </p:nvSpPr>
        <p:spPr>
          <a:xfrm>
            <a:off x="6790837" y="791578"/>
            <a:ext cx="1789800" cy="33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1400" b="1" dirty="0"/>
              <a:t>The </a:t>
            </a:r>
            <a:r>
              <a:rPr lang="it-IT" sz="1400" b="1" dirty="0" err="1"/>
              <a:t>neural</a:t>
            </a:r>
            <a:r>
              <a:rPr lang="it-IT" sz="1400" b="1" dirty="0"/>
              <a:t> network</a:t>
            </a:r>
            <a:endParaRPr lang="en-US"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The model has the task to </a:t>
            </a:r>
            <a:r>
              <a:rPr lang="en-US" sz="1400" dirty="0" err="1"/>
              <a:t>recognise</a:t>
            </a:r>
            <a:r>
              <a:rPr lang="en-US" sz="1400" dirty="0"/>
              <a:t> the subject of the picture. It is stored and running on the remote server.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19" name="Google Shape;219;p25"/>
          <p:cNvGrpSpPr/>
          <p:nvPr/>
        </p:nvGrpSpPr>
        <p:grpSpPr>
          <a:xfrm>
            <a:off x="4991457" y="416871"/>
            <a:ext cx="393060" cy="393060"/>
            <a:chOff x="5941025" y="3634400"/>
            <a:chExt cx="467650" cy="467650"/>
          </a:xfrm>
        </p:grpSpPr>
        <p:sp>
          <p:nvSpPr>
            <p:cNvPr id="220" name="Google Shape;220;p25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5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5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5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25"/>
          <p:cNvGrpSpPr/>
          <p:nvPr/>
        </p:nvGrpSpPr>
        <p:grpSpPr>
          <a:xfrm>
            <a:off x="6930102" y="389586"/>
            <a:ext cx="364776" cy="434328"/>
            <a:chOff x="3968275" y="4980625"/>
            <a:chExt cx="379975" cy="452425"/>
          </a:xfrm>
        </p:grpSpPr>
        <p:sp>
          <p:nvSpPr>
            <p:cNvPr id="227" name="Google Shape;227;p25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5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5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653;p43">
            <a:extLst>
              <a:ext uri="{FF2B5EF4-FFF2-40B4-BE49-F238E27FC236}">
                <a16:creationId xmlns:a16="http://schemas.microsoft.com/office/drawing/2014/main" id="{9EDAA79B-3F4B-449A-AB85-2E23AFD89FB2}"/>
              </a:ext>
            </a:extLst>
          </p:cNvPr>
          <p:cNvSpPr/>
          <p:nvPr/>
        </p:nvSpPr>
        <p:spPr>
          <a:xfrm>
            <a:off x="3197126" y="4070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670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188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E38178-FEA1-4324-A952-7DED7A032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it work?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73ACB75-0CA3-471E-95C1-3C0FD4B5BC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4</a:t>
            </a:fld>
            <a:endParaRPr lang="it-IT"/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4169C16C-5695-4696-8E5C-44A5BF3BEF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1926399"/>
              </p:ext>
            </p:extLst>
          </p:nvPr>
        </p:nvGraphicFramePr>
        <p:xfrm>
          <a:off x="2803452" y="395317"/>
          <a:ext cx="6340548" cy="4161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193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6"/>
          <p:cNvSpPr/>
          <p:nvPr/>
        </p:nvSpPr>
        <p:spPr>
          <a:xfrm>
            <a:off x="4826115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6703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6"/>
          <p:cNvSpPr/>
          <p:nvPr/>
        </p:nvSpPr>
        <p:spPr>
          <a:xfrm>
            <a:off x="49194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980000"/>
                </a:solidFill>
                <a:latin typeface="Nunito Sans"/>
                <a:ea typeface="Nunito Sans"/>
                <a:cs typeface="Nunito Sans"/>
                <a:sym typeface="Nunito Sans"/>
              </a:rPr>
              <a:t>Place your screenshot here</a:t>
            </a:r>
            <a:endParaRPr sz="1000" dirty="0">
              <a:solidFill>
                <a:srgbClr val="98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37" name="Google Shape;437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5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38" name="Google Shape;438;p36"/>
          <p:cNvSpPr txBox="1">
            <a:spLocks noGrp="1"/>
          </p:cNvSpPr>
          <p:nvPr>
            <p:ph type="title"/>
          </p:nvPr>
        </p:nvSpPr>
        <p:spPr>
          <a:xfrm>
            <a:off x="234449" y="575500"/>
            <a:ext cx="2131379" cy="1996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dirty="0" err="1"/>
              <a:t>Let’s</a:t>
            </a:r>
            <a:r>
              <a:rPr lang="it-IT" sz="3600" dirty="0"/>
              <a:t> </a:t>
            </a:r>
            <a:r>
              <a:rPr lang="it-IT" sz="3600" dirty="0" err="1"/>
              <a:t>launch</a:t>
            </a:r>
            <a:r>
              <a:rPr lang="it-IT" sz="3600" dirty="0"/>
              <a:t> the app!</a:t>
            </a:r>
            <a:endParaRPr sz="3600" dirty="0"/>
          </a:p>
        </p:txBody>
      </p:sp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4DE4D04-43BB-4AC0-BCB0-C41692B51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425" y="839000"/>
            <a:ext cx="1887806" cy="3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690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93552CA-FD67-4A39-A902-EC0873DFB9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6</a:t>
            </a:fld>
            <a:endParaRPr lang="it-IT"/>
          </a:p>
        </p:txBody>
      </p:sp>
      <p:sp>
        <p:nvSpPr>
          <p:cNvPr id="3" name="Google Shape;435;p36">
            <a:extLst>
              <a:ext uri="{FF2B5EF4-FFF2-40B4-BE49-F238E27FC236}">
                <a16:creationId xmlns:a16="http://schemas.microsoft.com/office/drawing/2014/main" id="{E12150C0-E0EC-4E42-A6EA-DF365ACDF4CE}"/>
              </a:ext>
            </a:extLst>
          </p:cNvPr>
          <p:cNvSpPr/>
          <p:nvPr/>
        </p:nvSpPr>
        <p:spPr>
          <a:xfrm>
            <a:off x="3628686" y="380943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6703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36;p36">
            <a:extLst>
              <a:ext uri="{FF2B5EF4-FFF2-40B4-BE49-F238E27FC236}">
                <a16:creationId xmlns:a16="http://schemas.microsoft.com/office/drawing/2014/main" id="{8CC087B4-B73F-4673-91BF-C561995F4691}"/>
              </a:ext>
            </a:extLst>
          </p:cNvPr>
          <p:cNvSpPr/>
          <p:nvPr/>
        </p:nvSpPr>
        <p:spPr>
          <a:xfrm>
            <a:off x="3721996" y="730143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980000"/>
                </a:solidFill>
                <a:latin typeface="Nunito Sans"/>
                <a:ea typeface="Nunito Sans"/>
                <a:cs typeface="Nunito Sans"/>
                <a:sym typeface="Nunito Sans"/>
              </a:rPr>
              <a:t>Place your screenshot here</a:t>
            </a:r>
            <a:endParaRPr sz="1000" dirty="0">
              <a:solidFill>
                <a:srgbClr val="98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9" name="Immagine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792BA8F0-0A86-4BC5-B542-9EFA1DE4B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996" y="730142"/>
            <a:ext cx="1888500" cy="335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324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93552CA-FD67-4A39-A902-EC0873DFB9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7</a:t>
            </a:fld>
            <a:endParaRPr lang="it-IT"/>
          </a:p>
        </p:txBody>
      </p:sp>
      <p:sp>
        <p:nvSpPr>
          <p:cNvPr id="3" name="Google Shape;435;p36">
            <a:extLst>
              <a:ext uri="{FF2B5EF4-FFF2-40B4-BE49-F238E27FC236}">
                <a16:creationId xmlns:a16="http://schemas.microsoft.com/office/drawing/2014/main" id="{E12150C0-E0EC-4E42-A6EA-DF365ACDF4CE}"/>
              </a:ext>
            </a:extLst>
          </p:cNvPr>
          <p:cNvSpPr/>
          <p:nvPr/>
        </p:nvSpPr>
        <p:spPr>
          <a:xfrm>
            <a:off x="3628686" y="380943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6703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36;p36">
            <a:extLst>
              <a:ext uri="{FF2B5EF4-FFF2-40B4-BE49-F238E27FC236}">
                <a16:creationId xmlns:a16="http://schemas.microsoft.com/office/drawing/2014/main" id="{8CC087B4-B73F-4673-91BF-C561995F4691}"/>
              </a:ext>
            </a:extLst>
          </p:cNvPr>
          <p:cNvSpPr/>
          <p:nvPr/>
        </p:nvSpPr>
        <p:spPr>
          <a:xfrm>
            <a:off x="3721996" y="730143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980000"/>
                </a:solidFill>
                <a:latin typeface="Nunito Sans"/>
                <a:ea typeface="Nunito Sans"/>
                <a:cs typeface="Nunito Sans"/>
                <a:sym typeface="Nunito Sans"/>
              </a:rPr>
              <a:t>Place your screenshot here</a:t>
            </a:r>
            <a:endParaRPr sz="1000" dirty="0">
              <a:solidFill>
                <a:srgbClr val="98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EDB179C-3F4E-4189-BB54-33831192C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996" y="730142"/>
            <a:ext cx="1888500" cy="335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85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ctrTitle"/>
          </p:nvPr>
        </p:nvSpPr>
        <p:spPr>
          <a:xfrm>
            <a:off x="94343" y="355599"/>
            <a:ext cx="2373085" cy="28375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400" b="1" dirty="0"/>
              <a:t>The user takes a picture!</a:t>
            </a:r>
            <a:endParaRPr sz="4400" dirty="0"/>
          </a:p>
        </p:txBody>
      </p: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1" name="Google Shape;374;p34">
            <a:extLst>
              <a:ext uri="{FF2B5EF4-FFF2-40B4-BE49-F238E27FC236}">
                <a16:creationId xmlns:a16="http://schemas.microsoft.com/office/drawing/2014/main" id="{CEF79FF1-1422-45F4-8E55-8FC5CC772A4D}"/>
              </a:ext>
            </a:extLst>
          </p:cNvPr>
          <p:cNvSpPr/>
          <p:nvPr/>
        </p:nvSpPr>
        <p:spPr>
          <a:xfrm>
            <a:off x="1017275" y="3520952"/>
            <a:ext cx="472800" cy="4728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383;p34">
            <a:extLst>
              <a:ext uri="{FF2B5EF4-FFF2-40B4-BE49-F238E27FC236}">
                <a16:creationId xmlns:a16="http://schemas.microsoft.com/office/drawing/2014/main" id="{EE4B163B-DC02-4530-A8C5-8E90B0220E88}"/>
              </a:ext>
            </a:extLst>
          </p:cNvPr>
          <p:cNvGrpSpPr/>
          <p:nvPr/>
        </p:nvGrpSpPr>
        <p:grpSpPr>
          <a:xfrm>
            <a:off x="874982" y="3787739"/>
            <a:ext cx="472824" cy="393575"/>
            <a:chOff x="1247825" y="322750"/>
            <a:chExt cx="443300" cy="369000"/>
          </a:xfrm>
        </p:grpSpPr>
        <p:sp>
          <p:nvSpPr>
            <p:cNvPr id="13" name="Google Shape;384;p34">
              <a:extLst>
                <a:ext uri="{FF2B5EF4-FFF2-40B4-BE49-F238E27FC236}">
                  <a16:creationId xmlns:a16="http://schemas.microsoft.com/office/drawing/2014/main" id="{1A3760C7-4D52-4C00-BDD5-EBA52466CCE2}"/>
                </a:ext>
              </a:extLst>
            </p:cNvPr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434343"/>
                </a:highlight>
              </a:endParaRPr>
            </a:p>
          </p:txBody>
        </p:sp>
        <p:sp>
          <p:nvSpPr>
            <p:cNvPr id="14" name="Google Shape;385;p34">
              <a:extLst>
                <a:ext uri="{FF2B5EF4-FFF2-40B4-BE49-F238E27FC236}">
                  <a16:creationId xmlns:a16="http://schemas.microsoft.com/office/drawing/2014/main" id="{D7645B27-4F0E-4E24-8866-6A4CBC030EB7}"/>
                </a:ext>
              </a:extLst>
            </p:cNvPr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434343"/>
                </a:highlight>
              </a:endParaRPr>
            </a:p>
          </p:txBody>
        </p:sp>
        <p:sp>
          <p:nvSpPr>
            <p:cNvPr id="15" name="Google Shape;386;p34">
              <a:extLst>
                <a:ext uri="{FF2B5EF4-FFF2-40B4-BE49-F238E27FC236}">
                  <a16:creationId xmlns:a16="http://schemas.microsoft.com/office/drawing/2014/main" id="{4CF4D6CB-1E94-4A64-B0E2-A37C09C2A8B7}"/>
                </a:ext>
              </a:extLst>
            </p:cNvPr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434343"/>
                </a:highlight>
              </a:endParaRPr>
            </a:p>
          </p:txBody>
        </p:sp>
        <p:sp>
          <p:nvSpPr>
            <p:cNvPr id="16" name="Google Shape;387;p34">
              <a:extLst>
                <a:ext uri="{FF2B5EF4-FFF2-40B4-BE49-F238E27FC236}">
                  <a16:creationId xmlns:a16="http://schemas.microsoft.com/office/drawing/2014/main" id="{7373FFFB-46C5-40FB-BA91-894F0DDC0B47}"/>
                </a:ext>
              </a:extLst>
            </p:cNvPr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434343"/>
                </a:highlight>
              </a:endParaRPr>
            </a:p>
          </p:txBody>
        </p:sp>
        <p:sp>
          <p:nvSpPr>
            <p:cNvPr id="17" name="Google Shape;388;p34">
              <a:extLst>
                <a:ext uri="{FF2B5EF4-FFF2-40B4-BE49-F238E27FC236}">
                  <a16:creationId xmlns:a16="http://schemas.microsoft.com/office/drawing/2014/main" id="{CDE274C6-AB37-4E03-89C0-B542FBFCF1EA}"/>
                </a:ext>
              </a:extLst>
            </p:cNvPr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434343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3434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93552CA-FD67-4A39-A902-EC0873DFB9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9</a:t>
            </a:fld>
            <a:endParaRPr lang="it-IT"/>
          </a:p>
        </p:txBody>
      </p:sp>
      <p:sp>
        <p:nvSpPr>
          <p:cNvPr id="3" name="Google Shape;435;p36">
            <a:extLst>
              <a:ext uri="{FF2B5EF4-FFF2-40B4-BE49-F238E27FC236}">
                <a16:creationId xmlns:a16="http://schemas.microsoft.com/office/drawing/2014/main" id="{E12150C0-E0EC-4E42-A6EA-DF365ACDF4CE}"/>
              </a:ext>
            </a:extLst>
          </p:cNvPr>
          <p:cNvSpPr/>
          <p:nvPr/>
        </p:nvSpPr>
        <p:spPr>
          <a:xfrm>
            <a:off x="3628686" y="380943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6703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36;p36">
            <a:extLst>
              <a:ext uri="{FF2B5EF4-FFF2-40B4-BE49-F238E27FC236}">
                <a16:creationId xmlns:a16="http://schemas.microsoft.com/office/drawing/2014/main" id="{8CC087B4-B73F-4673-91BF-C561995F4691}"/>
              </a:ext>
            </a:extLst>
          </p:cNvPr>
          <p:cNvSpPr/>
          <p:nvPr/>
        </p:nvSpPr>
        <p:spPr>
          <a:xfrm>
            <a:off x="3721996" y="730143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980000"/>
                </a:solidFill>
                <a:latin typeface="Nunito Sans"/>
                <a:ea typeface="Nunito Sans"/>
                <a:cs typeface="Nunito Sans"/>
                <a:sym typeface="Nunito Sans"/>
              </a:rPr>
              <a:t>Place your screenshot here</a:t>
            </a:r>
            <a:endParaRPr sz="1000" dirty="0">
              <a:solidFill>
                <a:srgbClr val="98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E27485C-A1DF-4E09-B4A9-70CBB361B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996" y="730143"/>
            <a:ext cx="1887807" cy="3356101"/>
          </a:xfrm>
          <a:prstGeom prst="rect">
            <a:avLst/>
          </a:prstGeom>
        </p:spPr>
      </p:pic>
      <p:sp>
        <p:nvSpPr>
          <p:cNvPr id="8" name="Google Shape;137;p20">
            <a:extLst>
              <a:ext uri="{FF2B5EF4-FFF2-40B4-BE49-F238E27FC236}">
                <a16:creationId xmlns:a16="http://schemas.microsoft.com/office/drawing/2014/main" id="{A09B297D-1E32-40E6-ACAA-5ED0C70B27BE}"/>
              </a:ext>
            </a:extLst>
          </p:cNvPr>
          <p:cNvSpPr txBox="1">
            <a:spLocks/>
          </p:cNvSpPr>
          <p:nvPr/>
        </p:nvSpPr>
        <p:spPr>
          <a:xfrm>
            <a:off x="4043557" y="3439884"/>
            <a:ext cx="1934988" cy="226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Georgia"/>
              <a:buNone/>
              <a:defRPr sz="14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indent="0"/>
            <a:r>
              <a:rPr lang="en-US" sz="1000" i="0" dirty="0"/>
              <a:t>It’s the Apple Logo!</a:t>
            </a:r>
          </a:p>
        </p:txBody>
      </p:sp>
    </p:spTree>
    <p:extLst>
      <p:ext uri="{BB962C8B-B14F-4D97-AF65-F5344CB8AC3E}">
        <p14:creationId xmlns:p14="http://schemas.microsoft.com/office/powerpoint/2010/main" val="1350752200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Microsoft Office PowerPoint</Application>
  <PresentationFormat>Presentazione su schermo (16:9)</PresentationFormat>
  <Paragraphs>33</Paragraphs>
  <Slides>9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Nunito Sans</vt:lpstr>
      <vt:lpstr>Georgia</vt:lpstr>
      <vt:lpstr>Calibri</vt:lpstr>
      <vt:lpstr>Ulysses template</vt:lpstr>
      <vt:lpstr>Find it!</vt:lpstr>
      <vt:lpstr>The app</vt:lpstr>
      <vt:lpstr>The components</vt:lpstr>
      <vt:lpstr>How does it work?</vt:lpstr>
      <vt:lpstr>Let’s launch the app!</vt:lpstr>
      <vt:lpstr>Presentazione standard di PowerPoint</vt:lpstr>
      <vt:lpstr>Presentazione standard di PowerPoint</vt:lpstr>
      <vt:lpstr>The user takes a picture!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it!</dc:title>
  <cp:lastModifiedBy>Nunzia Esposito</cp:lastModifiedBy>
  <cp:revision>8</cp:revision>
  <dcterms:modified xsi:type="dcterms:W3CDTF">2019-06-06T14:25:43Z</dcterms:modified>
</cp:coreProperties>
</file>