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57" r:id="rId3"/>
    <p:sldId id="268" r:id="rId4"/>
    <p:sldId id="273" r:id="rId5"/>
    <p:sldId id="272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83" d="100"/>
          <a:sy n="83" d="100"/>
        </p:scale>
        <p:origin x="48" y="525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FE5B4EDC-59C0-49C7-8ADA-5A781B329E02}" type="datetimeFigureOut">
              <a:rPr kumimoji="1" lang="en-US" altLang="ja-JP"/>
              <a:t>12/5/2016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79429053-DC2A-4342-ADD4-2FD729D91E2C}" type="slidenum">
              <a:rPr kumimoji="1" lang="ja-JP"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F2D8D46A-B586-417D-BFBD-8C8FE0AAF762}" type="datetimeFigureOut">
              <a:t>2016/12/5</a:t>
            </a:fld>
            <a:endParaRPr kumimoji="1" 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メモ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3EBA5BD7-F043-4D1B-AA17-CD412FC534DE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kumimoji="1" lang="ja-JP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kumimoji="1" lang="ja-JP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kumimoji="1" lang="ja-JP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kumimoji="1" lang="ja-JP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kumimoji="1" lang="ja-JP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kumimoji="1" lang="ja-JP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kumimoji="1" lang="ja-JP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kumimoji="1" lang="ja-JP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kumimoji="1" lang="ja-JP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対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罫線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kumimoji="1" lang="ja-JP" sz="5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kumimoji="1" lang="ja-JP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2016/12/5</a:t>
            </a:fld>
            <a:endParaRPr kumimoji="1" lang="ja-JP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 baseline="0"/>
            </a:lvl8pPr>
            <a:lvl9pPr latinLnBrk="0">
              <a:defRPr kumimoji="1" lang="ja-JP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2016/12/5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/>
            </a:lvl8pPr>
            <a:lvl9pPr latinLnBrk="0">
              <a:defRPr kumimoji="1" lang="ja-JP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2016/12/5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kumimoji="1" lang="ja-JP"/>
            </a:lvl5pPr>
            <a:lvl6pPr latinLnBrk="0">
              <a:defRPr kumimoji="1" lang="ja-JP"/>
            </a:lvl6pPr>
            <a:lvl7pPr latinLnBrk="0">
              <a:defRPr kumimoji="1" lang="ja-JP"/>
            </a:lvl7pPr>
            <a:lvl8pPr latinLnBrk="0">
              <a:defRPr kumimoji="1" lang="ja-JP"/>
            </a:lvl8pPr>
            <a:lvl9pPr latinLnBrk="0">
              <a:defRPr kumimoji="1" lang="ja-JP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2016/12/5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kumimoji="1" lang="ja-JP" sz="5400" b="0" cap="none" baseline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kumimoji="1" lang="ja-JP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kumimoji="1" lang="ja-JP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kumimoji="1" lang="ja-JP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kumimoji="1" lang="ja-JP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kumimoji="1" lang="ja-JP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kumimoji="1" lang="ja-JP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kumimoji="1" lang="ja-JP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kumimoji="1" lang="ja-JP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2016/12/5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kumimoji="1" lang="ja-JP"/>
          </a:p>
        </p:txBody>
      </p:sp>
      <p:grpSp>
        <p:nvGrpSpPr>
          <p:cNvPr id="11" name="対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kumimoji="1" lang="ja-JP" sz="2800"/>
            </a:lvl1pPr>
            <a:lvl2pPr latinLnBrk="0">
              <a:defRPr kumimoji="1" lang="ja-JP" sz="2400"/>
            </a:lvl2pPr>
            <a:lvl3pPr latinLnBrk="0">
              <a:defRPr kumimoji="1" lang="ja-JP" sz="2000"/>
            </a:lvl3pPr>
            <a:lvl4pPr latinLnBrk="0">
              <a:defRPr kumimoji="1" lang="ja-JP" sz="2000"/>
            </a:lvl4pPr>
            <a:lvl5pPr latinLnBrk="0">
              <a:defRPr kumimoji="1" lang="ja-JP" sz="2000"/>
            </a:lvl5pPr>
            <a:lvl6pPr latinLnBrk="0">
              <a:defRPr kumimoji="1" lang="ja-JP" sz="2000"/>
            </a:lvl6pPr>
            <a:lvl7pPr latinLnBrk="0">
              <a:defRPr kumimoji="1" lang="ja-JP" sz="2000"/>
            </a:lvl7pPr>
            <a:lvl8pPr latinLnBrk="0">
              <a:defRPr kumimoji="1" lang="ja-JP" sz="2000" baseline="0"/>
            </a:lvl8pPr>
            <a:lvl9pPr latinLnBrk="0">
              <a:defRPr kumimoji="1" lang="ja-JP" sz="20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kumimoji="1" lang="ja-JP" sz="2800"/>
            </a:lvl1pPr>
            <a:lvl2pPr latinLnBrk="0">
              <a:defRPr kumimoji="1" lang="ja-JP" sz="2400"/>
            </a:lvl2pPr>
            <a:lvl3pPr latinLnBrk="0">
              <a:defRPr kumimoji="1" lang="ja-JP" sz="2000"/>
            </a:lvl3pPr>
            <a:lvl4pPr latinLnBrk="0">
              <a:defRPr kumimoji="1" lang="ja-JP" sz="2000"/>
            </a:lvl4pPr>
            <a:lvl5pPr latinLnBrk="0">
              <a:defRPr kumimoji="1" lang="ja-JP" sz="2000"/>
            </a:lvl5pPr>
            <a:lvl6pPr latinLnBrk="0">
              <a:defRPr kumimoji="1" lang="ja-JP" sz="2000"/>
            </a:lvl6pPr>
            <a:lvl7pPr latinLnBrk="0">
              <a:defRPr kumimoji="1" lang="ja-JP" sz="2000"/>
            </a:lvl7pPr>
            <a:lvl8pPr latinLnBrk="0">
              <a:defRPr kumimoji="1" lang="ja-JP" sz="2000"/>
            </a:lvl8pPr>
            <a:lvl9pPr latinLnBrk="0">
              <a:defRPr kumimoji="1" lang="ja-JP"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2016/12/5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kumimoji="1" lang="ja-JP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kumimoji="1" lang="ja-JP" sz="2700" b="1"/>
            </a:lvl2pPr>
            <a:lvl3pPr marL="1218987" indent="0" latinLnBrk="0">
              <a:buNone/>
              <a:defRPr kumimoji="1" lang="ja-JP" sz="2400" b="1"/>
            </a:lvl3pPr>
            <a:lvl4pPr marL="1828480" indent="0" latinLnBrk="0">
              <a:buNone/>
              <a:defRPr kumimoji="1" lang="ja-JP" sz="2100" b="1"/>
            </a:lvl4pPr>
            <a:lvl5pPr marL="2437973" indent="0" latinLnBrk="0">
              <a:buNone/>
              <a:defRPr kumimoji="1" lang="ja-JP" sz="2100" b="1"/>
            </a:lvl5pPr>
            <a:lvl6pPr marL="3047467" indent="0" latinLnBrk="0">
              <a:buNone/>
              <a:defRPr kumimoji="1" lang="ja-JP" sz="2100" b="1"/>
            </a:lvl6pPr>
            <a:lvl7pPr marL="3656960" indent="0" latinLnBrk="0">
              <a:buNone/>
              <a:defRPr kumimoji="1" lang="ja-JP" sz="2100" b="1"/>
            </a:lvl7pPr>
            <a:lvl8pPr marL="4266453" indent="0" latinLnBrk="0">
              <a:buNone/>
              <a:defRPr kumimoji="1" lang="ja-JP" sz="2100" b="1"/>
            </a:lvl8pPr>
            <a:lvl9pPr marL="4875947" indent="0" latinLnBrk="0">
              <a:buNone/>
              <a:defRPr kumimoji="1" lang="ja-JP" sz="21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kumimoji="1" lang="ja-JP" sz="2800"/>
            </a:lvl1pPr>
            <a:lvl2pPr latinLnBrk="0">
              <a:defRPr kumimoji="1" lang="ja-JP" sz="2400"/>
            </a:lvl2pPr>
            <a:lvl3pPr latinLnBrk="0">
              <a:defRPr kumimoji="1" lang="ja-JP" sz="2000"/>
            </a:lvl3pPr>
            <a:lvl4pPr latinLnBrk="0">
              <a:defRPr kumimoji="1" lang="ja-JP" sz="2000"/>
            </a:lvl4pPr>
            <a:lvl5pPr latinLnBrk="0">
              <a:defRPr kumimoji="1" lang="ja-JP" sz="2000"/>
            </a:lvl5pPr>
            <a:lvl6pPr latinLnBrk="0">
              <a:defRPr kumimoji="1" lang="ja-JP" sz="2000"/>
            </a:lvl6pPr>
            <a:lvl7pPr latinLnBrk="0">
              <a:defRPr kumimoji="1" lang="ja-JP" sz="2000" baseline="0"/>
            </a:lvl7pPr>
            <a:lvl8pPr latinLnBrk="0">
              <a:defRPr kumimoji="1" lang="ja-JP" sz="2000" baseline="0"/>
            </a:lvl8pPr>
            <a:lvl9pPr latinLnBrk="0">
              <a:defRPr kumimoji="1" lang="ja-JP" sz="20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kumimoji="1" lang="ja-JP" sz="2700" b="1"/>
            </a:lvl2pPr>
            <a:lvl3pPr marL="1218987" indent="0" latinLnBrk="0">
              <a:buNone/>
              <a:defRPr kumimoji="1" lang="ja-JP" sz="2400" b="1"/>
            </a:lvl3pPr>
            <a:lvl4pPr marL="1828480" indent="0" latinLnBrk="0">
              <a:buNone/>
              <a:defRPr kumimoji="1" lang="ja-JP" sz="2100" b="1"/>
            </a:lvl4pPr>
            <a:lvl5pPr marL="2437973" indent="0" latinLnBrk="0">
              <a:buNone/>
              <a:defRPr kumimoji="1" lang="ja-JP" sz="2100" b="1"/>
            </a:lvl5pPr>
            <a:lvl6pPr marL="3047467" indent="0" latinLnBrk="0">
              <a:buNone/>
              <a:defRPr kumimoji="1" lang="ja-JP" sz="2100" b="1"/>
            </a:lvl6pPr>
            <a:lvl7pPr marL="3656960" indent="0" latinLnBrk="0">
              <a:buNone/>
              <a:defRPr kumimoji="1" lang="ja-JP" sz="2100" b="1"/>
            </a:lvl7pPr>
            <a:lvl8pPr marL="4266453" indent="0" latinLnBrk="0">
              <a:buNone/>
              <a:defRPr kumimoji="1" lang="ja-JP" sz="2100" b="1"/>
            </a:lvl8pPr>
            <a:lvl9pPr marL="4875947" indent="0" latinLnBrk="0">
              <a:buNone/>
              <a:defRPr kumimoji="1" lang="ja-JP" sz="21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kumimoji="1" lang="ja-JP" sz="2800"/>
            </a:lvl1pPr>
            <a:lvl2pPr latinLnBrk="0">
              <a:defRPr kumimoji="1" lang="ja-JP" sz="2400"/>
            </a:lvl2pPr>
            <a:lvl3pPr latinLnBrk="0">
              <a:defRPr kumimoji="1" lang="ja-JP" sz="2000"/>
            </a:lvl3pPr>
            <a:lvl4pPr latinLnBrk="0">
              <a:defRPr kumimoji="1" lang="ja-JP" sz="2000"/>
            </a:lvl4pPr>
            <a:lvl5pPr latinLnBrk="0">
              <a:defRPr kumimoji="1" lang="ja-JP" sz="2000"/>
            </a:lvl5pPr>
            <a:lvl6pPr latinLnBrk="0">
              <a:defRPr kumimoji="1" lang="ja-JP" sz="2000" baseline="0"/>
            </a:lvl6pPr>
            <a:lvl7pPr latinLnBrk="0">
              <a:defRPr kumimoji="1" lang="ja-JP" sz="2000" baseline="0"/>
            </a:lvl7pPr>
            <a:lvl8pPr latinLnBrk="0">
              <a:defRPr kumimoji="1" lang="ja-JP" sz="2000" baseline="0"/>
            </a:lvl8pPr>
            <a:lvl9pPr latinLnBrk="0">
              <a:defRPr kumimoji="1" lang="ja-JP" sz="20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2016/12/5</a:t>
            </a:fld>
            <a:endParaRPr kumimoji="1" 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2016/12/5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2016/12/5</a:t>
            </a:fld>
            <a:endParaRPr kumimoji="1" 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kumimoji="1" lang="ja-JP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kumimoji="1" lang="ja-JP" sz="2800"/>
            </a:lvl1pPr>
            <a:lvl2pPr latinLnBrk="0">
              <a:defRPr kumimoji="1" lang="ja-JP" sz="2400"/>
            </a:lvl2pPr>
            <a:lvl3pPr latinLnBrk="0">
              <a:defRPr kumimoji="1" lang="ja-JP" sz="2000"/>
            </a:lvl3pPr>
            <a:lvl4pPr latinLnBrk="0">
              <a:defRPr kumimoji="1" lang="ja-JP" sz="2000"/>
            </a:lvl4pPr>
            <a:lvl5pPr latinLnBrk="0">
              <a:defRPr kumimoji="1" lang="ja-JP" sz="2000"/>
            </a:lvl5pPr>
            <a:lvl6pPr latinLnBrk="0">
              <a:defRPr kumimoji="1" lang="ja-JP" sz="2000"/>
            </a:lvl6pPr>
            <a:lvl7pPr latinLnBrk="0">
              <a:defRPr kumimoji="1" lang="ja-JP" sz="2000"/>
            </a:lvl7pPr>
            <a:lvl8pPr latinLnBrk="0">
              <a:defRPr kumimoji="1" lang="ja-JP" sz="2000" baseline="0"/>
            </a:lvl8pPr>
            <a:lvl9pPr latinLnBrk="0">
              <a:defRPr kumimoji="1" lang="ja-JP" sz="2000" baseline="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kumimoji="1" lang="ja-JP" sz="2000"/>
            </a:lvl1pPr>
            <a:lvl2pPr marL="609493" indent="0" latinLnBrk="0">
              <a:buNone/>
              <a:defRPr kumimoji="1" lang="ja-JP" sz="1600"/>
            </a:lvl2pPr>
            <a:lvl3pPr marL="1218987" indent="0" latinLnBrk="0">
              <a:buNone/>
              <a:defRPr kumimoji="1" lang="ja-JP" sz="1300"/>
            </a:lvl3pPr>
            <a:lvl4pPr marL="1828480" indent="0" latinLnBrk="0">
              <a:buNone/>
              <a:defRPr kumimoji="1" lang="ja-JP" sz="1200"/>
            </a:lvl4pPr>
            <a:lvl5pPr marL="2437973" indent="0" latinLnBrk="0">
              <a:buNone/>
              <a:defRPr kumimoji="1" lang="ja-JP" sz="1200"/>
            </a:lvl5pPr>
            <a:lvl6pPr marL="3047467" indent="0" latinLnBrk="0">
              <a:buNone/>
              <a:defRPr kumimoji="1" lang="ja-JP" sz="1200"/>
            </a:lvl6pPr>
            <a:lvl7pPr marL="3656960" indent="0" latinLnBrk="0">
              <a:buNone/>
              <a:defRPr kumimoji="1" lang="ja-JP" sz="1200"/>
            </a:lvl7pPr>
            <a:lvl8pPr marL="4266453" indent="0" latinLnBrk="0">
              <a:buNone/>
              <a:defRPr kumimoji="1" lang="ja-JP" sz="1200"/>
            </a:lvl8pPr>
            <a:lvl9pPr marL="4875947" indent="0" latinLnBrk="0">
              <a:buNone/>
              <a:defRPr kumimoji="1" lang="ja-JP"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2016/12/5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kumimoji="1" lang="ja-JP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kumimoji="1" lang="ja-JP" sz="2800"/>
            </a:lvl1pPr>
            <a:lvl2pPr marL="609493" indent="0" latinLnBrk="0">
              <a:buNone/>
              <a:defRPr kumimoji="1" lang="ja-JP" sz="3700"/>
            </a:lvl2pPr>
            <a:lvl3pPr marL="1218987" indent="0" latinLnBrk="0">
              <a:buNone/>
              <a:defRPr kumimoji="1" lang="ja-JP" sz="3200"/>
            </a:lvl3pPr>
            <a:lvl4pPr marL="1828480" indent="0" latinLnBrk="0">
              <a:buNone/>
              <a:defRPr kumimoji="1" lang="ja-JP" sz="2700"/>
            </a:lvl4pPr>
            <a:lvl5pPr marL="2437973" indent="0" latinLnBrk="0">
              <a:buNone/>
              <a:defRPr kumimoji="1" lang="ja-JP" sz="2700"/>
            </a:lvl5pPr>
            <a:lvl6pPr marL="3047467" indent="0" latinLnBrk="0">
              <a:buNone/>
              <a:defRPr kumimoji="1" lang="ja-JP" sz="2700"/>
            </a:lvl6pPr>
            <a:lvl7pPr marL="3656960" indent="0" latinLnBrk="0">
              <a:buNone/>
              <a:defRPr kumimoji="1" lang="ja-JP" sz="2700"/>
            </a:lvl7pPr>
            <a:lvl8pPr marL="4266453" indent="0" latinLnBrk="0">
              <a:buNone/>
              <a:defRPr kumimoji="1" lang="ja-JP" sz="2700"/>
            </a:lvl8pPr>
            <a:lvl9pPr marL="4875947" indent="0" latinLnBrk="0">
              <a:buNone/>
              <a:defRPr kumimoji="1" lang="ja-JP" sz="2700"/>
            </a:lvl9pPr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kumimoji="1" lang="ja-JP" sz="2000"/>
            </a:lvl1pPr>
            <a:lvl2pPr marL="609493" indent="0" latinLnBrk="0">
              <a:buNone/>
              <a:defRPr kumimoji="1" lang="ja-JP" sz="1600"/>
            </a:lvl2pPr>
            <a:lvl3pPr marL="1218987" indent="0" latinLnBrk="0">
              <a:buNone/>
              <a:defRPr kumimoji="1" lang="ja-JP" sz="1300"/>
            </a:lvl3pPr>
            <a:lvl4pPr marL="1828480" indent="0" latinLnBrk="0">
              <a:buNone/>
              <a:defRPr kumimoji="1" lang="ja-JP" sz="1200"/>
            </a:lvl4pPr>
            <a:lvl5pPr marL="2437973" indent="0" latinLnBrk="0">
              <a:buNone/>
              <a:defRPr kumimoji="1" lang="ja-JP" sz="1200"/>
            </a:lvl5pPr>
            <a:lvl6pPr marL="3047467" indent="0" latinLnBrk="0">
              <a:buNone/>
              <a:defRPr kumimoji="1" lang="ja-JP" sz="1200"/>
            </a:lvl6pPr>
            <a:lvl7pPr marL="3656960" indent="0" latinLnBrk="0">
              <a:buNone/>
              <a:defRPr kumimoji="1" lang="ja-JP" sz="1200"/>
            </a:lvl7pPr>
            <a:lvl8pPr marL="4266453" indent="0" latinLnBrk="0">
              <a:buNone/>
              <a:defRPr kumimoji="1" lang="ja-JP" sz="1200"/>
            </a:lvl8pPr>
            <a:lvl9pPr marL="4875947" indent="0" latinLnBrk="0">
              <a:buNone/>
              <a:defRPr kumimoji="1" lang="ja-JP"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2016/12/5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の線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kumimoji="1" lang="ja-JP" sz="1200">
                <a:solidFill>
                  <a:schemeClr val="tx1">
                    <a:tint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F0DFD029-FB74-4578-B929-F66AA97659CA}" type="datetimeFigureOut">
              <a:rPr lang="en-US" altLang="zh-CN" smtClean="0"/>
              <a:pPr/>
              <a:t>12/5/2016</a:t>
            </a:fld>
            <a:endParaRPr lang="en-US" altLang="zh-CN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kumimoji="1" lang="ja-JP" sz="1200">
                <a:solidFill>
                  <a:schemeClr val="tx1">
                    <a:tint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kumimoji="1" lang="ja-JP" sz="1200">
                <a:solidFill>
                  <a:schemeClr val="tx1">
                    <a:tint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lang="ja-JP" sz="36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lang="ja-JP" sz="28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lang="ja-JP" sz="24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Meiryo UI" pitchFamily="34" charset="-128"/>
          <a:ea typeface="Meiryo UI" pitchFamily="34" charset="-128"/>
          <a:cs typeface="Meiryo UI" pitchFamily="34" charset="-128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lang="ja-JP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lang="ja-JP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1218987" rtl="0" eaLnBrk="1" latinLnBrk="0" hangingPunct="1"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ken.phys.nagoya-u.ac.jp/~sueish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LaTeX</a:t>
            </a:r>
            <a:r>
              <a:rPr kumimoji="1" lang="ja-JP" altLang="en-US" dirty="0"/>
              <a:t>セミナー</a:t>
            </a:r>
            <a:endParaRPr kumimoji="1" lang="ja-JP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2016/12/5</a:t>
            </a:r>
          </a:p>
          <a:p>
            <a:r>
              <a:rPr kumimoji="1" lang="ja-JP" altLang="en-US" dirty="0"/>
              <a:t>文責</a:t>
            </a:r>
            <a:r>
              <a:rPr kumimoji="1" lang="en-US" altLang="ja-JP" dirty="0"/>
              <a:t>:</a:t>
            </a:r>
            <a:r>
              <a:rPr kumimoji="1" lang="ja-JP" altLang="en-US" dirty="0"/>
              <a:t>居石　直久</a:t>
            </a:r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講義で使うテンプレートのダウンロード</a:t>
            </a:r>
            <a:endParaRPr kumimoji="1" lang="ja-JP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http://www.eken.phys.nagoya-u.ac.jp/~sueishi/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名大の</a:t>
            </a:r>
            <a:r>
              <a:rPr lang="en-US" altLang="ja-JP" dirty="0"/>
              <a:t>E</a:t>
            </a:r>
            <a:r>
              <a:rPr lang="ja-JP" altLang="en-US" dirty="0"/>
              <a:t>研→</a:t>
            </a:r>
            <a:r>
              <a:rPr lang="en-US" altLang="ja-JP" dirty="0"/>
              <a:t>member</a:t>
            </a:r>
            <a:r>
              <a:rPr lang="ja-JP" altLang="en-US" dirty="0"/>
              <a:t>→居石直久</a:t>
            </a:r>
            <a:r>
              <a:rPr lang="en-US" altLang="ja-JP" dirty="0"/>
              <a:t>)</a:t>
            </a:r>
            <a:r>
              <a:rPr lang="ja-JP" altLang="en-US" dirty="0"/>
              <a:t>から</a:t>
            </a:r>
            <a:r>
              <a:rPr lang="en-US" altLang="ja-JP" dirty="0"/>
              <a:t>TeXTempra.zip</a:t>
            </a:r>
            <a:r>
              <a:rPr lang="ja-JP" altLang="en-US" dirty="0"/>
              <a:t>をダウンロードして下さい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TeXShop</a:t>
            </a:r>
            <a:r>
              <a:rPr lang="ja-JP" altLang="en-US" dirty="0"/>
              <a:t>で中身の</a:t>
            </a:r>
            <a:r>
              <a:rPr lang="en-US" altLang="ja-JP" dirty="0" err="1"/>
              <a:t>textempra</a:t>
            </a:r>
            <a:r>
              <a:rPr lang="ja-JP" altLang="en-US" dirty="0"/>
              <a:t>を</a:t>
            </a:r>
            <a:r>
              <a:rPr lang="ja-JP" altLang="en-US"/>
              <a:t>開き、コンパイル</a:t>
            </a:r>
            <a:r>
              <a:rPr lang="ja-JP" altLang="en-US" dirty="0"/>
              <a:t>して下さい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(pdf</a:t>
            </a:r>
            <a:r>
              <a:rPr lang="ja-JP" altLang="en-US" dirty="0"/>
              <a:t>が出力されたら</a:t>
            </a:r>
            <a:r>
              <a:rPr lang="en-US" altLang="ja-JP" dirty="0"/>
              <a:t>OK</a:t>
            </a:r>
            <a:r>
              <a:rPr lang="ja-JP" altLang="en-US" dirty="0" err="1"/>
              <a:t>です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出力された</a:t>
            </a:r>
            <a:r>
              <a:rPr lang="en-US" altLang="ja-JP" dirty="0"/>
              <a:t>pdf</a:t>
            </a:r>
            <a:r>
              <a:rPr lang="ja-JP" altLang="en-US" dirty="0"/>
              <a:t>とソースを読めばだいたいわかる</a:t>
            </a:r>
            <a:r>
              <a:rPr lang="en-US" altLang="ja-JP" dirty="0"/>
              <a:t>…</a:t>
            </a:r>
            <a:r>
              <a:rPr lang="ja-JP" altLang="en-US" dirty="0"/>
              <a:t>はず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よく使う記述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数式は</a:t>
            </a:r>
            <a:r>
              <a:rPr kumimoji="1" lang="en-US" altLang="ja-JP" dirty="0"/>
              <a:t>\begin{equation}</a:t>
            </a:r>
            <a:r>
              <a:rPr lang="en-US" altLang="ja-JP" dirty="0"/>
              <a:t>~\end{equation}</a:t>
            </a:r>
          </a:p>
          <a:p>
            <a:r>
              <a:rPr kumimoji="1" lang="ja-JP" altLang="en-US" dirty="0"/>
              <a:t>数学関数は</a:t>
            </a:r>
            <a:r>
              <a:rPr lang="ja-JP" altLang="en-US" dirty="0"/>
              <a:t>普通に</a:t>
            </a:r>
            <a:r>
              <a:rPr lang="en-US" altLang="ja-JP" dirty="0"/>
              <a:t>sin(x)</a:t>
            </a:r>
            <a:r>
              <a:rPr lang="ja-JP" altLang="en-US" dirty="0"/>
              <a:t>などと書くと全て斜体になってしまうので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\sin (x)</a:t>
            </a:r>
            <a:r>
              <a:rPr lang="ja-JP" altLang="en-US" dirty="0"/>
              <a:t>とする</a:t>
            </a:r>
            <a:endParaRPr lang="en-US" altLang="ja-JP" dirty="0"/>
          </a:p>
          <a:p>
            <a:r>
              <a:rPr kumimoji="1" lang="ja-JP" altLang="en-US" dirty="0"/>
              <a:t>演算子は</a:t>
            </a:r>
            <a:r>
              <a:rPr kumimoji="1" lang="en-US" altLang="ja-JP" dirty="0"/>
              <a:t>physics.pdf</a:t>
            </a:r>
            <a:r>
              <a:rPr kumimoji="1" lang="ja-JP" altLang="en-US" dirty="0"/>
              <a:t>を見て</a:t>
            </a:r>
            <a:endParaRPr kumimoji="1" lang="en-US" altLang="ja-JP" dirty="0"/>
          </a:p>
          <a:p>
            <a:r>
              <a:rPr lang="ja-JP" altLang="en-US" dirty="0"/>
              <a:t>積分は</a:t>
            </a:r>
            <a:r>
              <a:rPr lang="en-US" altLang="ja-JP" dirty="0"/>
              <a:t>\</a:t>
            </a:r>
            <a:r>
              <a:rPr lang="en-US" altLang="ja-JP" dirty="0" err="1"/>
              <a:t>int</a:t>
            </a:r>
            <a:r>
              <a:rPr lang="ja-JP" altLang="en-US" dirty="0"/>
              <a:t>　和は</a:t>
            </a:r>
            <a:r>
              <a:rPr lang="en-US" altLang="ja-JP" dirty="0"/>
              <a:t>\sum </a:t>
            </a:r>
          </a:p>
          <a:p>
            <a:r>
              <a:rPr kumimoji="1" lang="ja-JP" altLang="en-US" dirty="0"/>
              <a:t>分数は</a:t>
            </a:r>
            <a:r>
              <a:rPr kumimoji="1" lang="en-US" altLang="ja-JP" dirty="0"/>
              <a:t>\</a:t>
            </a:r>
            <a:r>
              <a:rPr kumimoji="1" lang="en-US" altLang="ja-JP" dirty="0" err="1"/>
              <a:t>frac</a:t>
            </a:r>
            <a:r>
              <a:rPr kumimoji="1" lang="en-US" altLang="ja-JP" dirty="0"/>
              <a:t>{</a:t>
            </a:r>
            <a:r>
              <a:rPr kumimoji="1" lang="en-US" altLang="ja-JP"/>
              <a:t>A}{B}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859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i="1" dirty="0">
                    <a:latin typeface="Cambria Math" panose="02040503050406030204" pitchFamily="18" charset="0"/>
                  </a:rPr>
                  <a:t>スカラー</a:t>
                </a:r>
                <a:r>
                  <a:rPr kumimoji="1" lang="ja-JP" altLang="en-US" b="0" i="1" dirty="0">
                    <a:latin typeface="Cambria Math" panose="02040503050406030204" pitchFamily="18" charset="0"/>
                  </a:rPr>
                  <a:t>場のラグランジアン</a:t>
                </a:r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21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2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回路三重線のプレゼンテーション (ワイド画面)</Template>
  <TotalTime>0</TotalTime>
  <Words>180</Words>
  <Application>Microsoft Office PowerPoint</Application>
  <PresentationFormat>ユーザー設定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ＭＳ Ｐゴシック</vt:lpstr>
      <vt:lpstr>Arial</vt:lpstr>
      <vt:lpstr>Calibri</vt:lpstr>
      <vt:lpstr>Cambria Math</vt:lpstr>
      <vt:lpstr>Tech_16x9</vt:lpstr>
      <vt:lpstr>LaTeXセミナー</vt:lpstr>
      <vt:lpstr>講義で使うテンプレートのダウンロード</vt:lpstr>
      <vt:lpstr>よく使う記述</vt:lpstr>
      <vt:lpstr>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2016-11-24T07:18:48Z</dcterms:created>
  <dcterms:modified xsi:type="dcterms:W3CDTF">2016-12-05T04:07:15Z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