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4694"/>
  </p:normalViewPr>
  <p:slideViewPr>
    <p:cSldViewPr snapToGrid="0">
      <p:cViewPr>
        <p:scale>
          <a:sx n="90" d="100"/>
          <a:sy n="90" d="100"/>
        </p:scale>
        <p:origin x="136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8429-FDE0-F884-478C-959C48BE7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3A7A7-9EEF-0672-E7EE-5B3260CA6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8F503-E114-EE6C-4EB0-40B65439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F53B-2D3B-1C43-B5AA-D5F62E10A36C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BC319-F071-D026-9341-86F36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C95ED-3EB8-9954-07CC-1223FFA6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6B0-ABB0-A64F-B4E9-07EBFA75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7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E49E-6ED4-12A4-B159-3BD8B7B4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C42C5-7314-1B9D-1A8E-F0EBCEB78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966B1-6372-6C60-814E-F4894B51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F53B-2D3B-1C43-B5AA-D5F62E10A36C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E9553-3E8A-6495-D90D-AA176FC4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B4DEA-CA70-7880-449B-86539F2EA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6B0-ABB0-A64F-B4E9-07EBFA75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1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A3FC0-7BF8-DC1C-9483-1A06A3A80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94285-F3ED-B573-D0E8-BC9F08DE9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8A623-FB47-BBD0-1CA2-92D91977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F53B-2D3B-1C43-B5AA-D5F62E10A36C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247EF-50BF-E1FC-2158-F666C745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0E5EC-D070-AC21-D40D-317DCEE5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6B0-ABB0-A64F-B4E9-07EBFA75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C171-353F-9BD8-8F8A-9E985DC4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A788-46A3-EC78-3566-665DE5C9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17DB3-277D-486D-4299-5DFD13EF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F53B-2D3B-1C43-B5AA-D5F62E10A36C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17AA8-FE24-B369-1560-412BF4F7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63B5B-FCA0-1243-04A7-830B953A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6B0-ABB0-A64F-B4E9-07EBFA75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21AA-4A07-2203-14C6-840A797D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369F7-BA36-A98A-AADA-0B8C55250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9512-5C2D-9A38-E7BB-9A4F0DEA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F53B-2D3B-1C43-B5AA-D5F62E10A36C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74206-CCD1-7AFC-B203-50B7F033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FDA9E-F3A6-11B3-4EE5-011777BC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6B0-ABB0-A64F-B4E9-07EBFA75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0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220D-0E4D-6422-3C85-60466701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695E1-E3B7-C54B-C3FD-3D52032BD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739D0-B543-1189-5B5E-8EA56169D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8A09E-E3EE-A848-CDB6-EEB6714B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F53B-2D3B-1C43-B5AA-D5F62E10A36C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DDD0F-C723-2315-4AE9-B59A9B3A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E7AF2-56EE-E6D1-E44E-201651B2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6B0-ABB0-A64F-B4E9-07EBFA75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3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E127-F575-382C-5EFD-D427BC5D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C528D-1ED5-F4AA-C4E2-A37C53C42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89004-4923-C52B-36E5-C1DE31832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CFEE0-E5F5-42FF-F102-1DD0D23A1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B590C-C4BD-03AB-517B-E9394D20D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63F61-5F2F-9738-8B0D-7CDF2D91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F53B-2D3B-1C43-B5AA-D5F62E10A36C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DDC60-5902-4FBE-8651-CCAF0746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BBCB9-D1FD-18F0-F354-DA1EDF5A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6B0-ABB0-A64F-B4E9-07EBFA75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0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EA76-10A9-AE35-FB11-46AE72B1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D69E3-30AE-1422-0D7A-A57E658C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F53B-2D3B-1C43-B5AA-D5F62E10A36C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81DBE-DAF0-E42B-B05A-573EE63A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625A3-A4BD-76E7-595D-A55E0D4D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6B0-ABB0-A64F-B4E9-07EBFA75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8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C3459-1268-C0C2-5AB3-EED0DAD7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F53B-2D3B-1C43-B5AA-D5F62E10A36C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58237-6A43-BAD2-45A3-AAAD88E2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44233-D52E-CD9A-0467-D6D13491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6B0-ABB0-A64F-B4E9-07EBFA75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4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7EFA-330B-65CA-B17F-1A71C128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D7B79-4A8D-DDC4-EF47-159C1F32E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094F3-44B8-AF59-C0E4-3F91B55A9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51CF8-D13C-FBB4-836B-3137ABB2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F53B-2D3B-1C43-B5AA-D5F62E10A36C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E33AB-8A28-AACF-52EB-3B5352EF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2A4FF-07D3-0A08-CD96-D0DD98D9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6B0-ABB0-A64F-B4E9-07EBFA75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9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E379-9397-69D0-6D0C-957716B95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DFD7A-EC1B-5B19-E71D-055651543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BB6B7-5F63-879E-6836-CD729B0E8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B729C-525E-6D4C-788D-80B742586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F53B-2D3B-1C43-B5AA-D5F62E10A36C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A1AEA-14B2-69A7-F63E-0BDFF5B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31DBE-E048-D99B-453A-94F27A8F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A6B0-ABB0-A64F-B4E9-07EBFA75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8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6E9DE-B5CD-79AE-0428-C3CB3920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A7E1C-0564-CA37-FC64-66A0BDD1F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F2666-8873-8BA4-DD3A-AF8E713C8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0F53B-2D3B-1C43-B5AA-D5F62E10A36C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CC4B-52EE-A38F-4E62-4BA0E72AD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55C16-3F4E-8F39-8279-26869B125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1A6B0-ABB0-A64F-B4E9-07EBFA754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0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30372C-945B-7A05-9E35-D9B590DDC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957" y="3167555"/>
            <a:ext cx="3048876" cy="3048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8FA59-68E9-70B2-8B91-8A50C78DE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746" y="3104493"/>
            <a:ext cx="3175000" cy="317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454BB-FE64-B252-D92E-0A793CFF4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000" y="3287109"/>
            <a:ext cx="3093545" cy="3093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52D25B-A575-F8D2-C716-F5FF5EFEA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5987" y="3429000"/>
            <a:ext cx="2809765" cy="280976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4829858-AACC-A617-FD9B-04DB8D8A24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4000" y="226135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3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7494C1-828D-879A-151A-56594A8B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07" y="3429000"/>
            <a:ext cx="3011377" cy="3011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6C197A-36CB-C8D6-D194-3F3BC51CF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322" y="3555123"/>
            <a:ext cx="3011378" cy="301137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559BA055-CB67-C954-D210-00BBBC7AE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6000" y="248850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6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E92F09-1C1E-1FA0-E57A-581B14BF8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26" y="4045536"/>
            <a:ext cx="2290451" cy="22904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06FAD8-AC15-024B-027E-AF0BA11CB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4038601"/>
            <a:ext cx="2819400" cy="281940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4833F850-58A9-C14F-5BF4-C7DF2460F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6000" y="334575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4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63A8F2-E4AD-D326-3B3F-60F460496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128" y="3328070"/>
            <a:ext cx="2869809" cy="2869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D2260-C2F9-F96E-41E3-AE05A33C5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6" y="3246825"/>
            <a:ext cx="3405188" cy="340518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E21617D-8A32-2A8A-EA1C-4281DFE81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6000" y="205987"/>
            <a:ext cx="1980000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2025-04-28T13:20:19Z</dcterms:created>
  <dcterms:modified xsi:type="dcterms:W3CDTF">2025-05-07T13:27:01Z</dcterms:modified>
</cp:coreProperties>
</file>