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700A6-618A-44D4-A489-58ED6A506427}" v="203" dt="2023-12-16T07:16:32.865"/>
    <p1510:client id="{2E45350C-F2D0-4B87-992A-A0A92CADEE7D}" v="50" dt="2023-12-16T12:06:17.076"/>
    <p1510:client id="{970D5B38-410C-4CC7-91B5-4E6581BA739C}" v="44" dt="2023-12-16T03:18:01.005"/>
    <p1510:client id="{EDD82F19-E1AB-441E-9CFE-83E928192CAD}" v="29" dt="2023-12-16T12:24:53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F39A89B2-52E4-1BA5-AF0C-9ABDF4576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6CF38C-0A75-4A88-2BC5-06FD6D826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48" y="1039499"/>
            <a:ext cx="4082700" cy="1708406"/>
          </a:xfrm>
        </p:spPr>
        <p:txBody>
          <a:bodyPr anchor="t">
            <a:normAutofit/>
          </a:bodyPr>
          <a:lstStyle/>
          <a:p>
            <a:r>
              <a:rPr lang="es-PE" sz="4000">
                <a:solidFill>
                  <a:schemeClr val="bg1"/>
                </a:solidFill>
              </a:rPr>
              <a:t>Trabajo final</a:t>
            </a:r>
            <a:br>
              <a:rPr lang="es-PE" sz="4000">
                <a:solidFill>
                  <a:schemeClr val="bg1"/>
                </a:solidFill>
              </a:rPr>
            </a:br>
            <a:r>
              <a:rPr lang="es-PE" sz="4000">
                <a:solidFill>
                  <a:schemeClr val="bg1"/>
                </a:solidFill>
              </a:rPr>
              <a:t>tópicos de </a:t>
            </a:r>
            <a:r>
              <a:rPr lang="es-PE" sz="4000" err="1">
                <a:solidFill>
                  <a:schemeClr val="bg1"/>
                </a:solidFill>
              </a:rPr>
              <a:t>cc</a:t>
            </a:r>
            <a:r>
              <a:rPr lang="es-PE" sz="4000">
                <a:solidFill>
                  <a:schemeClr val="bg1"/>
                </a:solidFill>
              </a:rPr>
              <a:t> </a:t>
            </a:r>
            <a:r>
              <a:rPr lang="es-PE" sz="4000" err="1">
                <a:solidFill>
                  <a:schemeClr val="bg1"/>
                </a:solidFill>
              </a:rPr>
              <a:t>iii</a:t>
            </a:r>
            <a:endParaRPr lang="es-PE" sz="4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4FF94-B5B2-B83D-E8E2-3C5CC09A2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248" y="3563974"/>
            <a:ext cx="3380437" cy="12737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PE" sz="1200">
                <a:solidFill>
                  <a:schemeClr val="bg1"/>
                </a:solidFill>
              </a:rPr>
              <a:t>Integrantes:</a:t>
            </a:r>
            <a:endParaRPr lang="en-US" sz="1200">
              <a:solidFill>
                <a:schemeClr val="bg1"/>
              </a:solidFill>
            </a:endParaRPr>
          </a:p>
          <a:p>
            <a:r>
              <a:rPr lang="es-PE" sz="1200">
                <a:solidFill>
                  <a:schemeClr val="bg1"/>
                </a:solidFill>
              </a:rPr>
              <a:t>Ademar Fatama Ruiz – 20192148F</a:t>
            </a:r>
            <a:endParaRPr lang="en-US" sz="1200">
              <a:solidFill>
                <a:schemeClr val="bg1"/>
              </a:solidFill>
            </a:endParaRPr>
          </a:p>
          <a:p>
            <a:r>
              <a:rPr lang="es-PE" sz="1200">
                <a:solidFill>
                  <a:schemeClr val="bg1"/>
                </a:solidFill>
              </a:rPr>
              <a:t>Joel </a:t>
            </a:r>
            <a:r>
              <a:rPr lang="es-PE" sz="1200" err="1">
                <a:solidFill>
                  <a:schemeClr val="bg1"/>
                </a:solidFill>
              </a:rPr>
              <a:t>Jimenez</a:t>
            </a:r>
            <a:r>
              <a:rPr lang="es-PE" sz="1200">
                <a:solidFill>
                  <a:schemeClr val="bg1"/>
                </a:solidFill>
              </a:rPr>
              <a:t> </a:t>
            </a:r>
            <a:r>
              <a:rPr lang="es-PE" sz="1200" err="1">
                <a:solidFill>
                  <a:schemeClr val="bg1"/>
                </a:solidFill>
              </a:rPr>
              <a:t>Chacon</a:t>
            </a:r>
            <a:r>
              <a:rPr lang="es-PE" sz="1200">
                <a:solidFill>
                  <a:schemeClr val="bg1"/>
                </a:solidFill>
              </a:rPr>
              <a:t> – 20160559K</a:t>
            </a:r>
            <a:endParaRPr lang="en-US" sz="1200">
              <a:solidFill>
                <a:schemeClr val="bg1"/>
              </a:solidFill>
            </a:endParaRPr>
          </a:p>
          <a:p>
            <a:r>
              <a:rPr lang="es-419" sz="1200">
                <a:solidFill>
                  <a:schemeClr val="bg1"/>
                </a:solidFill>
              </a:rPr>
              <a:t>Israel Danilo Blas Salas – 20150522G</a:t>
            </a:r>
            <a:endParaRPr lang="es-PE" sz="1200">
              <a:solidFill>
                <a:schemeClr val="bg1"/>
              </a:solidFill>
            </a:endParaRPr>
          </a:p>
          <a:p>
            <a:r>
              <a:rPr lang="es-PE" sz="1200" err="1">
                <a:solidFill>
                  <a:schemeClr val="bg1"/>
                </a:solidFill>
              </a:rPr>
              <a:t>Cleber</a:t>
            </a:r>
            <a:r>
              <a:rPr lang="es-PE" sz="1200">
                <a:solidFill>
                  <a:schemeClr val="bg1"/>
                </a:solidFill>
              </a:rPr>
              <a:t> Aguado </a:t>
            </a:r>
            <a:r>
              <a:rPr lang="es-PE" sz="1200" err="1">
                <a:solidFill>
                  <a:schemeClr val="bg1"/>
                </a:solidFill>
              </a:rPr>
              <a:t>Gutierrez</a:t>
            </a:r>
            <a:r>
              <a:rPr lang="es-PE" sz="1200">
                <a:solidFill>
                  <a:schemeClr val="bg1"/>
                </a:solidFill>
              </a:rPr>
              <a:t> </a:t>
            </a:r>
            <a:r>
              <a:rPr lang="es-419" sz="1200">
                <a:solidFill>
                  <a:schemeClr val="bg1"/>
                </a:solidFill>
              </a:rPr>
              <a:t>–</a:t>
            </a:r>
            <a:r>
              <a:rPr lang="es-PE" sz="1200">
                <a:solidFill>
                  <a:schemeClr val="bg1"/>
                </a:solidFill>
              </a:rPr>
              <a:t> 20210386G</a:t>
            </a:r>
            <a:endParaRPr lang="es-419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3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70498E-0E27-05E7-0F7B-DBD6E9383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0CCA26-137F-3AD9-4A99-19030DC7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E548-ABC1-A51E-FA55-08210E1F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12/16/2023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8FF-D26B-D538-B125-E056DD05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2483-C5EA-71CA-9E9F-8D72EAB3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9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7F0721-9C25-FB2F-CC4A-3CD362F3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Descripción del problema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D0C1-43B8-BCE8-A951-4A5AA94D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0F1F-2E4B-682A-0638-7D590E22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9479-F5BA-D986-8703-DDD9CA3C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6E8ACAAD-FE35-6D75-D5A9-CC1BDD666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" t="1216" r="209" b="430"/>
          <a:stretch/>
        </p:blipFill>
        <p:spPr>
          <a:xfrm>
            <a:off x="1430395" y="1916656"/>
            <a:ext cx="9408522" cy="39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C8AE84-5BC0-A4BF-5D9C-A2A26A78A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A7304B-4AF4-6F78-D026-3AC61B3D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Descripción del Modelo de Agentes Inteligentes (ABM)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FE44-A3FB-23EC-4881-DA3B2993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12/16/2023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9933-625B-B1E5-5403-AB1813C4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0A0C-6971-CEC3-5DAE-BEA7446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7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9685-19F7-D5B2-ED46-0D7EA404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52" y="922096"/>
            <a:ext cx="10673748" cy="687858"/>
          </a:xfrm>
        </p:spPr>
        <p:txBody>
          <a:bodyPr>
            <a:normAutofit fontScale="90000"/>
          </a:bodyPr>
          <a:lstStyle/>
          <a:p>
            <a:r>
              <a:rPr lang="en-US"/>
              <a:t>Variables globales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F646-55DC-CDED-17C4-FF3CACBF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ED36-E279-7B9C-07FA-7B362057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FBCF-A8CA-44AC-9A5F-E9114DE3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002FA6-06E8-95E6-126A-960176994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143" y="1606386"/>
            <a:ext cx="8556249" cy="4322828"/>
          </a:xfrm>
        </p:spPr>
      </p:pic>
    </p:spTree>
    <p:extLst>
      <p:ext uri="{BB962C8B-B14F-4D97-AF65-F5344CB8AC3E}">
        <p14:creationId xmlns:p14="http://schemas.microsoft.com/office/powerpoint/2010/main" val="361458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4B90-91AE-1346-00E0-B7AE56A2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52" y="922096"/>
            <a:ext cx="10673748" cy="696617"/>
          </a:xfrm>
        </p:spPr>
        <p:txBody>
          <a:bodyPr>
            <a:normAutofit fontScale="90000"/>
          </a:bodyPr>
          <a:lstStyle/>
          <a:p>
            <a:r>
              <a:rPr lang="en-US"/>
              <a:t>To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4195-3550-EE38-DD50-2F9020EB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8815-92DE-E0B9-2ABC-A0E80F7A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8F9B-F415-8C94-939D-FE68E1AF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CDA719-A046-AF97-9A4D-C014A939F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181" y="1615793"/>
            <a:ext cx="8597652" cy="4313421"/>
          </a:xfrm>
        </p:spPr>
      </p:pic>
    </p:spTree>
    <p:extLst>
      <p:ext uri="{BB962C8B-B14F-4D97-AF65-F5344CB8AC3E}">
        <p14:creationId xmlns:p14="http://schemas.microsoft.com/office/powerpoint/2010/main" val="407145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100F-46F0-AFA3-D778-46073373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52" y="922096"/>
            <a:ext cx="10673748" cy="644065"/>
          </a:xfrm>
        </p:spPr>
        <p:txBody>
          <a:bodyPr>
            <a:normAutofit fontScale="90000"/>
          </a:bodyPr>
          <a:lstStyle/>
          <a:p>
            <a:r>
              <a:rPr lang="en-US"/>
              <a:t>Ciudad and random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C8F2-3148-3983-A8E3-85B94A16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AC67C-939F-ED42-A65B-18CC1536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4532-5698-BCB4-0F54-2F8D9529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38476B-E54E-B6CD-F885-4CFCDE41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091" y="1559349"/>
            <a:ext cx="7004426" cy="4369865"/>
          </a:xfrm>
        </p:spPr>
      </p:pic>
    </p:spTree>
    <p:extLst>
      <p:ext uri="{BB962C8B-B14F-4D97-AF65-F5344CB8AC3E}">
        <p14:creationId xmlns:p14="http://schemas.microsoft.com/office/powerpoint/2010/main" val="37654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8215-08ED-EA72-4C6F-6918A3D8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9" y="762170"/>
            <a:ext cx="10672451" cy="627845"/>
          </a:xfrm>
        </p:spPr>
        <p:txBody>
          <a:bodyPr>
            <a:normAutofit fontScale="90000"/>
          </a:bodyPr>
          <a:lstStyle/>
          <a:p>
            <a:r>
              <a:rPr lang="en-US"/>
              <a:t>To 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509B-A8D7-4D5B-A68F-E30D52B6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07CB-A316-AF89-2275-C61C07D9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F3C7AB-C22A-57C1-5A40-239BC8265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499" y="1390015"/>
            <a:ext cx="9371018" cy="5414088"/>
          </a:xfrm>
        </p:spPr>
      </p:pic>
    </p:spTree>
    <p:extLst>
      <p:ext uri="{BB962C8B-B14F-4D97-AF65-F5344CB8AC3E}">
        <p14:creationId xmlns:p14="http://schemas.microsoft.com/office/powerpoint/2010/main" val="40545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C96E-5876-9A96-169B-2107E526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52" y="922096"/>
            <a:ext cx="10673748" cy="714134"/>
          </a:xfrm>
        </p:spPr>
        <p:txBody>
          <a:bodyPr/>
          <a:lstStyle/>
          <a:p>
            <a:r>
              <a:rPr lang="en-US"/>
              <a:t>To activar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C37D-094A-C67D-ED23-7B3B9F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E839-1E7A-8640-2522-0BF6B740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5A92-8385-DBD3-7B23-9E3BD513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EE8461-E6DC-B762-5773-27BAD5E5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38" y="1709867"/>
            <a:ext cx="10652459" cy="4219347"/>
          </a:xfrm>
        </p:spPr>
      </p:pic>
    </p:spTree>
    <p:extLst>
      <p:ext uri="{BB962C8B-B14F-4D97-AF65-F5344CB8AC3E}">
        <p14:creationId xmlns:p14="http://schemas.microsoft.com/office/powerpoint/2010/main" val="383810972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Trabajo final tópicos de cc iii</vt:lpstr>
      <vt:lpstr>Introducción</vt:lpstr>
      <vt:lpstr>Descripción del problema</vt:lpstr>
      <vt:lpstr>Descripción del Modelo de Agentes Inteligentes (ABM)</vt:lpstr>
      <vt:lpstr>Variables globales</vt:lpstr>
      <vt:lpstr>To setup</vt:lpstr>
      <vt:lpstr>Ciudad and random</vt:lpstr>
      <vt:lpstr>To go</vt:lpstr>
      <vt:lpstr>To activar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tópicos de cc iii</dc:title>
  <dc:creator>Ademar Fatama Ruiz</dc:creator>
  <cp:revision>2</cp:revision>
  <dcterms:created xsi:type="dcterms:W3CDTF">2023-12-16T02:52:31Z</dcterms:created>
  <dcterms:modified xsi:type="dcterms:W3CDTF">2023-12-17T00:29:02Z</dcterms:modified>
</cp:coreProperties>
</file>