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小山 佳穂" initials="小山" lastIdx="1" clrIdx="0">
    <p:extLst>
      <p:ext uri="{19B8F6BF-5375-455C-9EA6-DF929625EA0E}">
        <p15:presenceInfo xmlns:p15="http://schemas.microsoft.com/office/powerpoint/2012/main" userId="aa0c962a9d1aa5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EF101B-77A6-AC44-A2A7-C9F938226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49EDB90-7BBB-E34E-B71F-B98E67A75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AC8270-C359-A148-AB9C-BD341AC9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F924-C3EE-104D-91B4-B78C5BAE5ABD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3BFB02-46E7-AA4F-BBCA-9F67504D0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490FD5-937A-6D47-A721-256F1381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8D88-7AF9-F449-80FF-B463498ADF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49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1CF2D8-E1BA-0E42-AF0F-5400531C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DAA7C0-B816-A746-AEB2-EDE559FA2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EA1E86-3394-F14E-A0A8-26760A3A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F924-C3EE-104D-91B4-B78C5BAE5ABD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8504C2-A704-EC47-ABDB-7ACD7F90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6384CC-9B73-0A4F-BB9C-14F234DD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8D88-7AF9-F449-80FF-B463498ADF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41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7753EA3-76B3-7748-BDA5-87EA0AD74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A2D7356-B686-9146-B320-BBE112740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13A9E6-90DA-B440-8370-F304654DB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F924-C3EE-104D-91B4-B78C5BAE5ABD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8B2527-059D-E44D-8A7B-42F347875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00DE1C-E545-4946-A7B1-EBFEBDFAC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8D88-7AF9-F449-80FF-B463498ADF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43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5AE035-86CA-1F47-A0D5-0FD9C8BF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55D35A-FEC1-1549-809B-4E6BE68BA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12E513-3AC0-EE43-9362-227D30F1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F924-C3EE-104D-91B4-B78C5BAE5ABD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0E37C-2DC0-EC48-812E-ADACCF544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FAC737-9182-514A-8CB4-FC22AB85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8D88-7AF9-F449-80FF-B463498ADF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14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8F15BD-B663-6144-B359-134ABB08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DDB062-A84D-6A4E-AE47-DA6E5434E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9CB1C1-EF14-4B4E-A735-DFF26742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F924-C3EE-104D-91B4-B78C5BAE5ABD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3ED1C0-3198-B44C-8B4F-617F8EBC9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929DCF-4097-F041-88C0-6FC82FA7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8D88-7AF9-F449-80FF-B463498ADF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68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162FA0-852A-C245-A691-D256A4C6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525BD9-5CFB-BA4B-8AA0-5C0D8809D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03E008-BAE4-5D4B-8099-86866C900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C4D066-38FF-6C49-B03A-B0EDEF4B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F924-C3EE-104D-91B4-B78C5BAE5ABD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7D6667-854C-744E-BD7F-700F3705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0BB346-A94C-1845-89C7-8CF2DA76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8D88-7AF9-F449-80FF-B463498ADF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08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7B266F-6EC5-9B40-917E-1AA81E3A9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1A833F-C572-E548-9332-14CF29AFB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80A643-C172-5247-8648-F9D6D1CF3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8A0FD3D-BBA7-8040-893B-6B32170A9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44A03C1-B158-2747-83E0-728E8B285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CFDF29B-BCE9-234D-83C1-39C222F16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F924-C3EE-104D-91B4-B78C5BAE5ABD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AC7021D-43DC-0D4E-8E58-F194869E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E4E0A77-A6ED-6946-BDF1-B080CAEA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8D88-7AF9-F449-80FF-B463498ADF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68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6852AF-13F4-8745-B984-39FF608F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25613EE-DD0D-EB4E-8EF9-7135E5A0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F924-C3EE-104D-91B4-B78C5BAE5ABD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9C7C29E-C7A5-5640-8655-801F3614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8E8E62C-433D-2C4A-B25D-69BA14F5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8D88-7AF9-F449-80FF-B463498ADF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91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DFBA5FF-50DE-6D4D-9505-AEA0BEA74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F924-C3EE-104D-91B4-B78C5BAE5ABD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30E3CBE-3D99-9240-8097-1408F8F79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8693C7-B19B-354B-ADF7-9C0E8A86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8D88-7AF9-F449-80FF-B463498ADF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83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09ED7D-C877-8A40-BD2E-5B012D01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1F8E3E-068B-4D49-9C0B-DBDFC1600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9A47583-16B9-6449-9AE2-766890CE1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11AC2A-E990-944C-8C7E-83165646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F924-C3EE-104D-91B4-B78C5BAE5ABD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F83664-7770-2E4B-AE3E-B8CD03F27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045876-D9E8-DC41-8C1C-1FAD42EB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8D88-7AF9-F449-80FF-B463498ADF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98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922E26-9391-6B47-8A13-FF2F0F522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3F0EFCB-D7C2-C749-9CBC-ECC728B24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47814F-B58D-2047-85CF-C9C9C1049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85B5F2-10FB-D24E-8A94-E7A4DBA6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F924-C3EE-104D-91B4-B78C5BAE5ABD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3E0714-D1A5-C244-8CA4-FC636E91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68CAE3-406B-9146-A54C-973B7FEE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8D88-7AF9-F449-80FF-B463498ADF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18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8F63F2-1B4E-9D4C-A91F-8908C24D1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89AB7C-8D64-1E48-AEE5-D33B8FC91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31A747-3A98-7647-85C7-BA28B1A1C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EF924-C3EE-104D-91B4-B78C5BAE5ABD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0CFE4D-4681-8949-8EC5-F5972677A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848D1B-EC6D-FE45-8054-9FB74D11C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98D88-7AF9-F449-80FF-B463498ADF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84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4BDE8A-FF50-6145-9B81-E59023259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3069"/>
            <a:ext cx="9144000" cy="1421027"/>
          </a:xfrm>
        </p:spPr>
        <p:txBody>
          <a:bodyPr>
            <a:normAutofit/>
          </a:bodyPr>
          <a:lstStyle/>
          <a:p>
            <a:r>
              <a:rPr kumimoji="1" lang="ja-JP" altLang="en-US" sz="8000">
                <a:latin typeface="Bebas Neue" panose="020B0000000000000000" pitchFamily="34" charset="-128"/>
                <a:ea typeface="Bebas Neue" panose="020B0000000000000000" pitchFamily="34" charset="-128"/>
                <a:cs typeface="Futura Medium" panose="020B0602020204020303" pitchFamily="34" charset="-79"/>
              </a:rPr>
              <a:t>イヤホン紹介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223DCCB-881B-F24F-B304-C06537C58E7C}"/>
              </a:ext>
            </a:extLst>
          </p:cNvPr>
          <p:cNvSpPr txBox="1"/>
          <p:nvPr/>
        </p:nvSpPr>
        <p:spPr>
          <a:xfrm>
            <a:off x="4782065" y="0"/>
            <a:ext cx="249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令和元年単位認定課題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5A485D2-3EE0-DE47-95DF-38376A5D14AF}"/>
              </a:ext>
            </a:extLst>
          </p:cNvPr>
          <p:cNvSpPr txBox="1"/>
          <p:nvPr/>
        </p:nvSpPr>
        <p:spPr>
          <a:xfrm>
            <a:off x="4782065" y="6227805"/>
            <a:ext cx="249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1T7 7</a:t>
            </a:r>
            <a:r>
              <a:rPr kumimoji="1" lang="ja-JP" altLang="en-US"/>
              <a:t>番　小山　直隆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61141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5D7866-985D-4D23-BF0E-72CA30F5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コンテンツ プレースホルダー 4" descr="草, 屋外, 人, 男 が含まれている画像&#10;&#10;自動的に生成された説明">
            <a:extLst>
              <a:ext uri="{FF2B5EF4-FFF2-40B4-BE49-F238E27FC236}">
                <a16:creationId xmlns:a16="http://schemas.microsoft.com/office/drawing/2014/main" id="{37FBD126-FCDC-454A-98C4-144E6796A87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9111" b="-1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731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07476DC-678C-4346-B31C-C657C76A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387" y="4907629"/>
            <a:ext cx="5838115" cy="138160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sz="6600"/>
              <a:t>優れた耐久性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7962" y="517571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22114" y="5495733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6641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5D7866-985D-4D23-BF0E-72CA30F5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コンテンツ プレースホルダー 10" descr="屋内, テディ, 茶色, クマ が含まれている画像&#10;&#10;自動的に生成された説明">
            <a:extLst>
              <a:ext uri="{FF2B5EF4-FFF2-40B4-BE49-F238E27FC236}">
                <a16:creationId xmlns:a16="http://schemas.microsoft.com/office/drawing/2014/main" id="{2E04F44F-193B-0346-B38C-EC8AD035F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816" b="12249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731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F967105-CE0C-7247-AE99-D601CC2FD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731" y="4907629"/>
            <a:ext cx="6592917" cy="138160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z="6000" b="1"/>
              <a:t>ケーブル交換可能</a:t>
            </a:r>
            <a:endParaRPr kumimoji="1" lang="en-US" altLang="ja-JP" sz="60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7962" y="517571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22114" y="5495733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6986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人, 男, 屋内, 探す が含まれている画像&#10;&#10;自動的に生成された説明">
            <a:extLst>
              <a:ext uri="{FF2B5EF4-FFF2-40B4-BE49-F238E27FC236}">
                <a16:creationId xmlns:a16="http://schemas.microsoft.com/office/drawing/2014/main" id="{5E4628DE-911B-DD4C-94BC-806D90876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709" b="80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6A6FB2-F87B-3B48-AEDF-8DF4CAE2CBE0}"/>
              </a:ext>
            </a:extLst>
          </p:cNvPr>
          <p:cNvSpPr txBox="1"/>
          <p:nvPr/>
        </p:nvSpPr>
        <p:spPr>
          <a:xfrm>
            <a:off x="76936" y="179053"/>
            <a:ext cx="8993492" cy="1107996"/>
          </a:xfrm>
          <a:prstGeom prst="rect">
            <a:avLst/>
          </a:prstGeom>
          <a:solidFill>
            <a:schemeClr val="bg1">
              <a:alpha val="68000"/>
            </a:schemeClr>
          </a:solidFill>
          <a:effectLst/>
        </p:spPr>
        <p:txBody>
          <a:bodyPr wrap="square" rtlCol="0">
            <a:spAutoFit/>
          </a:bodyPr>
          <a:lstStyle/>
          <a:p>
            <a:r>
              <a:rPr lang="en-CA" altLang="ja-JP" sz="6600" dirty="0"/>
              <a:t>Bluetooth</a:t>
            </a:r>
            <a:r>
              <a:rPr lang="ja-JP" altLang="en-US" sz="6600"/>
              <a:t>に変換も可能</a:t>
            </a:r>
            <a:endParaRPr kumimoji="1" lang="ja-JP" altLang="en-US" sz="6600"/>
          </a:p>
        </p:txBody>
      </p:sp>
    </p:spTree>
    <p:extLst>
      <p:ext uri="{BB962C8B-B14F-4D97-AF65-F5344CB8AC3E}">
        <p14:creationId xmlns:p14="http://schemas.microsoft.com/office/powerpoint/2010/main" val="3271046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DADD82-506A-E04D-B29D-BC0A628D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b="1"/>
              <a:t>お値段は</a:t>
            </a:r>
            <a:r>
              <a:rPr kumimoji="1" lang="en-US" altLang="ja-JP" sz="6600" b="1" dirty="0"/>
              <a:t>Amazon</a:t>
            </a:r>
            <a:r>
              <a:rPr kumimoji="1" lang="ja-JP" altLang="en-US" sz="6600" b="1"/>
              <a:t>で</a:t>
            </a:r>
            <a:r>
              <a:rPr kumimoji="1" lang="en-US" altLang="ja-JP" sz="6600" b="1" dirty="0"/>
              <a:t>\11,980</a:t>
            </a:r>
            <a:endParaRPr kumimoji="1" lang="ja-JP" altLang="en-US" sz="6600" b="1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26255BD-31FF-3D4B-B2F7-784489A25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65" y="2043208"/>
            <a:ext cx="4083165" cy="4100400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F6D14A5-51DC-034D-9217-075811067861}"/>
              </a:ext>
            </a:extLst>
          </p:cNvPr>
          <p:cNvSpPr txBox="1"/>
          <p:nvPr/>
        </p:nvSpPr>
        <p:spPr>
          <a:xfrm>
            <a:off x="5381297" y="3370133"/>
            <a:ext cx="10615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/>
              <a:t>=</a:t>
            </a:r>
            <a:endParaRPr kumimoji="1" lang="ja-JP" altLang="en-US" sz="9600"/>
          </a:p>
        </p:txBody>
      </p:sp>
      <p:pic>
        <p:nvPicPr>
          <p:cNvPr id="9" name="図 8" descr="ネックレス が含まれている画像&#10;&#10;自動的に生成された説明">
            <a:extLst>
              <a:ext uri="{FF2B5EF4-FFF2-40B4-BE49-F238E27FC236}">
                <a16:creationId xmlns:a16="http://schemas.microsoft.com/office/drawing/2014/main" id="{E077EE7E-6CA4-B747-9A1F-7F9E3E082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842" y="2337903"/>
            <a:ext cx="2645664" cy="2182193"/>
          </a:xfrm>
          <a:prstGeom prst="rect">
            <a:avLst/>
          </a:prstGeom>
        </p:spPr>
      </p:pic>
      <p:pic>
        <p:nvPicPr>
          <p:cNvPr id="10" name="図 9" descr="ネックレス が含まれている画像&#10;&#10;自動的に生成された説明">
            <a:extLst>
              <a:ext uri="{FF2B5EF4-FFF2-40B4-BE49-F238E27FC236}">
                <a16:creationId xmlns:a16="http://schemas.microsoft.com/office/drawing/2014/main" id="{7AD763E0-ED7D-7549-B10B-5CBC634E2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506" y="2337903"/>
            <a:ext cx="2645664" cy="2182193"/>
          </a:xfrm>
          <a:prstGeom prst="rect">
            <a:avLst/>
          </a:prstGeom>
        </p:spPr>
      </p:pic>
      <p:pic>
        <p:nvPicPr>
          <p:cNvPr id="11" name="図 10" descr="ネックレス が含まれている画像&#10;&#10;自動的に生成された説明">
            <a:extLst>
              <a:ext uri="{FF2B5EF4-FFF2-40B4-BE49-F238E27FC236}">
                <a16:creationId xmlns:a16="http://schemas.microsoft.com/office/drawing/2014/main" id="{F69661E9-5D08-884D-993B-239D2124B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555" y="4461229"/>
            <a:ext cx="2645664" cy="21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00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2AE419-AFBE-C042-8014-3BB0B02B7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13" y="923226"/>
            <a:ext cx="11330151" cy="5011547"/>
          </a:xfrm>
        </p:spPr>
        <p:txBody>
          <a:bodyPr/>
          <a:lstStyle/>
          <a:p>
            <a:r>
              <a:rPr lang="ja-JP" altLang="en-US" sz="6600"/>
              <a:t>是非お近くのヨドバシカメラ</a:t>
            </a:r>
            <a:br>
              <a:rPr lang="en-US" altLang="ja-JP" sz="6600" dirty="0"/>
            </a:br>
            <a:br>
              <a:rPr lang="en-US" altLang="ja-JP" sz="6600" dirty="0"/>
            </a:br>
            <a:r>
              <a:rPr lang="ja-JP" altLang="en-US" sz="6600"/>
              <a:t>で試聴してみて下さい！</a:t>
            </a:r>
            <a:br>
              <a:rPr lang="en-US" altLang="ja-JP" dirty="0"/>
            </a:b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52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&#10;">
            <a:extLst>
              <a:ext uri="{FF2B5EF4-FFF2-40B4-BE49-F238E27FC236}">
                <a16:creationId xmlns:a16="http://schemas.microsoft.com/office/drawing/2014/main" id="{525AC94A-CACE-FB4E-B604-9E3E80FB2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8F9FFE7-41ED-8F42-BDAE-F00322A841C8}"/>
              </a:ext>
            </a:extLst>
          </p:cNvPr>
          <p:cNvSpPr txBox="1"/>
          <p:nvPr/>
        </p:nvSpPr>
        <p:spPr>
          <a:xfrm>
            <a:off x="1255059" y="717177"/>
            <a:ext cx="2330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 err="1"/>
              <a:t>AirPods</a:t>
            </a:r>
            <a:endParaRPr kumimoji="1" lang="ja-JP" altLang="en-US" sz="4400" b="1"/>
          </a:p>
        </p:txBody>
      </p:sp>
    </p:spTree>
    <p:extLst>
      <p:ext uri="{BB962C8B-B14F-4D97-AF65-F5344CB8AC3E}">
        <p14:creationId xmlns:p14="http://schemas.microsoft.com/office/powerpoint/2010/main" val="1280329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イヤホン, 電子機器, 屋内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F40867A7-37A0-ED42-B865-1928C2EBA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0466" y="643466"/>
            <a:ext cx="5571067" cy="557106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811C978-1460-5D48-A99F-C92410A0F9D3}"/>
              </a:ext>
            </a:extLst>
          </p:cNvPr>
          <p:cNvSpPr txBox="1"/>
          <p:nvPr/>
        </p:nvSpPr>
        <p:spPr>
          <a:xfrm>
            <a:off x="699247" y="623544"/>
            <a:ext cx="2294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/>
              <a:t>Beats X</a:t>
            </a:r>
          </a:p>
        </p:txBody>
      </p:sp>
    </p:spTree>
    <p:extLst>
      <p:ext uri="{BB962C8B-B14F-4D97-AF65-F5344CB8AC3E}">
        <p14:creationId xmlns:p14="http://schemas.microsoft.com/office/powerpoint/2010/main" val="111110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2E4799-7CEF-6E4B-9E54-A8F277A9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000">
                <a:latin typeface="Bebas Neue" panose="020B0000000000000000" pitchFamily="34" charset="-128"/>
                <a:ea typeface="Bebas Neue" panose="020B0000000000000000" pitchFamily="34" charset="-128"/>
              </a:rPr>
              <a:t>世界中のイヤホン</a:t>
            </a:r>
          </a:p>
        </p:txBody>
      </p:sp>
      <p:pic>
        <p:nvPicPr>
          <p:cNvPr id="5" name="コンテンツ プレースホルダー 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CD419676-934A-CC48-8BD2-7E2935271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850" y="1957715"/>
            <a:ext cx="3826809" cy="1471285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73927B8-0D3A-274F-9546-9A35291C1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979" y="1796886"/>
            <a:ext cx="3826809" cy="1792942"/>
          </a:xfrm>
          <a:prstGeom prst="rect">
            <a:avLst/>
          </a:prstGeom>
        </p:spPr>
      </p:pic>
      <p:pic>
        <p:nvPicPr>
          <p:cNvPr id="9" name="図 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11AD22C0-7169-674D-BC03-D33A5F3F3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117" y="3429000"/>
            <a:ext cx="5282266" cy="214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6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屋外, スキー, 水, 男 が含まれている画像&#10;&#10;自動的に生成された説明">
            <a:extLst>
              <a:ext uri="{FF2B5EF4-FFF2-40B4-BE49-F238E27FC236}">
                <a16:creationId xmlns:a16="http://schemas.microsoft.com/office/drawing/2014/main" id="{5002166B-62D6-214C-A61B-B86FDF58B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1" r="-2" b="7728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44FF262-66F3-1844-9C70-756AB3A153C4}"/>
              </a:ext>
            </a:extLst>
          </p:cNvPr>
          <p:cNvSpPr txBox="1"/>
          <p:nvPr/>
        </p:nvSpPr>
        <p:spPr>
          <a:xfrm>
            <a:off x="856526" y="474561"/>
            <a:ext cx="2835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/>
              <a:t>UE LIVE</a:t>
            </a:r>
            <a:endParaRPr kumimoji="1" lang="ja-JP" altLang="en-US" sz="4800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6BA8FE8-BFC0-EA44-8A5B-FCF68A4DFB48}"/>
              </a:ext>
            </a:extLst>
          </p:cNvPr>
          <p:cNvSpPr txBox="1"/>
          <p:nvPr/>
        </p:nvSpPr>
        <p:spPr>
          <a:xfrm>
            <a:off x="538222" y="3160189"/>
            <a:ext cx="34724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dirty="0"/>
              <a:t>\279,800</a:t>
            </a:r>
            <a:endParaRPr kumimoji="1" lang="ja-JP" altLang="en-US" sz="6000"/>
          </a:p>
        </p:txBody>
      </p:sp>
    </p:spTree>
    <p:extLst>
      <p:ext uri="{BB962C8B-B14F-4D97-AF65-F5344CB8AC3E}">
        <p14:creationId xmlns:p14="http://schemas.microsoft.com/office/powerpoint/2010/main" val="343564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BB39508-600B-1644-96A5-0D31B48E53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42" r="-2" b="2657"/>
          <a:stretch/>
        </p:blipFill>
        <p:spPr>
          <a:xfrm>
            <a:off x="4639056" y="0"/>
            <a:ext cx="7552944" cy="6858000"/>
          </a:xfrm>
          <a:prstGeom prst="rect">
            <a:avLst/>
          </a:prstGeom>
          <a:effectLst/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D94F750-99EA-1546-830E-8D36C61DFB64}"/>
              </a:ext>
            </a:extLst>
          </p:cNvPr>
          <p:cNvSpPr txBox="1"/>
          <p:nvPr/>
        </p:nvSpPr>
        <p:spPr>
          <a:xfrm>
            <a:off x="1230131" y="419573"/>
            <a:ext cx="232236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CA" altLang="ja-JP" b="1" dirty="0"/>
            </a:br>
            <a:r>
              <a:rPr lang="en-CA" altLang="ja-JP" sz="6000" b="1" dirty="0"/>
              <a:t>Layla</a:t>
            </a:r>
          </a:p>
          <a:p>
            <a:br>
              <a:rPr lang="en-CA" altLang="ja-JP" dirty="0"/>
            </a:b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7C374C2-691B-F141-8B04-55A5EB3344DF}"/>
              </a:ext>
            </a:extLst>
          </p:cNvPr>
          <p:cNvSpPr txBox="1"/>
          <p:nvPr/>
        </p:nvSpPr>
        <p:spPr>
          <a:xfrm>
            <a:off x="580327" y="2921168"/>
            <a:ext cx="36219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/>
              <a:t>\329,980</a:t>
            </a:r>
            <a:endParaRPr kumimoji="1" lang="ja-JP" altLang="en-US" sz="6000"/>
          </a:p>
        </p:txBody>
      </p:sp>
    </p:spTree>
    <p:extLst>
      <p:ext uri="{BB962C8B-B14F-4D97-AF65-F5344CB8AC3E}">
        <p14:creationId xmlns:p14="http://schemas.microsoft.com/office/powerpoint/2010/main" val="215754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カラフルな花瓶&#10;&#10;自動的に生成された説明">
            <a:extLst>
              <a:ext uri="{FF2B5EF4-FFF2-40B4-BE49-F238E27FC236}">
                <a16:creationId xmlns:a16="http://schemas.microsoft.com/office/drawing/2014/main" id="{4D780853-485E-A241-AB2A-7E11F05DEB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53" r="1" b="11401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A10711C-9F35-1D4D-9FBF-05B14E9D4C0D}"/>
              </a:ext>
            </a:extLst>
          </p:cNvPr>
          <p:cNvSpPr txBox="1"/>
          <p:nvPr/>
        </p:nvSpPr>
        <p:spPr>
          <a:xfrm>
            <a:off x="249381" y="760021"/>
            <a:ext cx="41609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ja-JP" sz="6000" b="1" dirty="0"/>
              <a:t>CW-L73LV</a:t>
            </a:r>
            <a:endParaRPr kumimoji="1" lang="ja-JP" altLang="en-US" sz="60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028A21C-DA30-2E4D-9356-0FB48954F358}"/>
              </a:ext>
            </a:extLst>
          </p:cNvPr>
          <p:cNvSpPr txBox="1"/>
          <p:nvPr/>
        </p:nvSpPr>
        <p:spPr>
          <a:xfrm>
            <a:off x="613893" y="2802577"/>
            <a:ext cx="34319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/>
              <a:t>\220,000</a:t>
            </a:r>
            <a:endParaRPr kumimoji="1" lang="ja-JP" altLang="en-US" sz="6000"/>
          </a:p>
        </p:txBody>
      </p:sp>
    </p:spTree>
    <p:extLst>
      <p:ext uri="{BB962C8B-B14F-4D97-AF65-F5344CB8AC3E}">
        <p14:creationId xmlns:p14="http://schemas.microsoft.com/office/powerpoint/2010/main" val="251596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8AD321-B154-4F40-A210-BE9ED86EB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59" y="1024127"/>
            <a:ext cx="3494341" cy="2076425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r>
              <a:rPr kumimoji="1" lang="en-US" altLang="ja-JP" sz="6600" dirty="0"/>
              <a:t>SHURE</a:t>
            </a:r>
            <a:r>
              <a:rPr kumimoji="1" lang="en-US" altLang="ja-JP" sz="6000" dirty="0"/>
              <a:t> SE215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コンテンツ プレースホルダー 4" descr="テーブル, 持つ, 水, ブルー が含まれている画像&#10;&#10;自動的に生成された説明">
            <a:extLst>
              <a:ext uri="{FF2B5EF4-FFF2-40B4-BE49-F238E27FC236}">
                <a16:creationId xmlns:a16="http://schemas.microsoft.com/office/drawing/2014/main" id="{3609AA8F-AFBD-1343-A197-A1E6E82F5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09" r="-1" b="-1"/>
          <a:stretch/>
        </p:blipFill>
        <p:spPr>
          <a:xfrm>
            <a:off x="5441735" y="804672"/>
            <a:ext cx="5934456" cy="52486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86664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コンテンツ プレースホルダー 6" descr="髪の長い女性&#10;&#10;自動的に生成された説明">
            <a:extLst>
              <a:ext uri="{FF2B5EF4-FFF2-40B4-BE49-F238E27FC236}">
                <a16:creationId xmlns:a16="http://schemas.microsoft.com/office/drawing/2014/main" id="{AA341B09-8AFC-234B-A3E4-7B5DAE813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239" b="5668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BC8E647-FA22-8949-9F91-A2036BEDC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20141"/>
            <a:ext cx="11210925" cy="81470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ja-JP" alt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シュア</a:t>
            </a:r>
            <a:r>
              <a:rPr kumimoji="1" lang="ja-JP" alt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掛け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082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64</Words>
  <Application>Microsoft Macintosh PowerPoint</Application>
  <PresentationFormat>ワイド画面</PresentationFormat>
  <Paragraphs>21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0" baseType="lpstr">
      <vt:lpstr>游ゴシック</vt:lpstr>
      <vt:lpstr>游ゴシック Light</vt:lpstr>
      <vt:lpstr>Arial</vt:lpstr>
      <vt:lpstr>Bebas Neue</vt:lpstr>
      <vt:lpstr>Calibri</vt:lpstr>
      <vt:lpstr>Office テーマ</vt:lpstr>
      <vt:lpstr>イヤホン紹介</vt:lpstr>
      <vt:lpstr>PowerPoint プレゼンテーション</vt:lpstr>
      <vt:lpstr>PowerPoint プレゼンテーション</vt:lpstr>
      <vt:lpstr>世界中のイヤホン</vt:lpstr>
      <vt:lpstr>PowerPoint プレゼンテーション</vt:lpstr>
      <vt:lpstr>PowerPoint プレゼンテーション</vt:lpstr>
      <vt:lpstr>PowerPoint プレゼンテーション</vt:lpstr>
      <vt:lpstr>SHURE SE215</vt:lpstr>
      <vt:lpstr>シュア掛け</vt:lpstr>
      <vt:lpstr>優れた耐久性</vt:lpstr>
      <vt:lpstr>ケーブル交換可能</vt:lpstr>
      <vt:lpstr>PowerPoint プレゼンテーション</vt:lpstr>
      <vt:lpstr>お値段はAmazonで\11,980</vt:lpstr>
      <vt:lpstr>是非お近くのヨドバシカメラ  で試聴してみて下さい！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イヤホン紹介</dc:title>
  <dc:creator>小山 佳穂</dc:creator>
  <cp:lastModifiedBy>小山 佳穂</cp:lastModifiedBy>
  <cp:revision>3</cp:revision>
  <dcterms:created xsi:type="dcterms:W3CDTF">2019-12-18T04:59:39Z</dcterms:created>
  <dcterms:modified xsi:type="dcterms:W3CDTF">2019-12-18T05:14:55Z</dcterms:modified>
</cp:coreProperties>
</file>