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F992F-AA6D-4D29-847B-358960B7FA63}" v="1" dt="2025-07-02T02:29:3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CHIDA Reo" userId="82dcdf0d-6533-4e61-85d1-433556d8b916" providerId="ADAL" clId="{7DBF992F-AA6D-4D29-847B-358960B7FA63}"/>
    <pc:docChg chg="undo custSel addSld delSld modSld">
      <pc:chgData name="TSUCHIDA Reo" userId="82dcdf0d-6533-4e61-85d1-433556d8b916" providerId="ADAL" clId="{7DBF992F-AA6D-4D29-847B-358960B7FA63}" dt="2025-07-02T02:32:58.691" v="201" actId="47"/>
      <pc:docMkLst>
        <pc:docMk/>
      </pc:docMkLst>
      <pc:sldChg chg="addSp delSp modSp mod">
        <pc:chgData name="TSUCHIDA Reo" userId="82dcdf0d-6533-4e61-85d1-433556d8b916" providerId="ADAL" clId="{7DBF992F-AA6D-4D29-847B-358960B7FA63}" dt="2025-07-02T02:29:25.653" v="22" actId="1076"/>
        <pc:sldMkLst>
          <pc:docMk/>
          <pc:sldMk cId="746449408" sldId="257"/>
        </pc:sldMkLst>
        <pc:spChg chg="mod">
          <ac:chgData name="TSUCHIDA Reo" userId="82dcdf0d-6533-4e61-85d1-433556d8b916" providerId="ADAL" clId="{7DBF992F-AA6D-4D29-847B-358960B7FA63}" dt="2025-07-02T02:28:55.357" v="1" actId="1076"/>
          <ac:spMkLst>
            <pc:docMk/>
            <pc:sldMk cId="746449408" sldId="257"/>
            <ac:spMk id="3" creationId="{6C58BB80-D94B-CFE3-1BAA-5ECD3CD413C6}"/>
          </ac:spMkLst>
        </pc:spChg>
        <pc:spChg chg="mod">
          <ac:chgData name="TSUCHIDA Reo" userId="82dcdf0d-6533-4e61-85d1-433556d8b916" providerId="ADAL" clId="{7DBF992F-AA6D-4D29-847B-358960B7FA63}" dt="2025-07-02T02:29:00.603" v="2" actId="1076"/>
          <ac:spMkLst>
            <pc:docMk/>
            <pc:sldMk cId="746449408" sldId="257"/>
            <ac:spMk id="4" creationId="{6A1189E8-3285-AF7B-8F85-821BFFE7CE54}"/>
          </ac:spMkLst>
        </pc:spChg>
        <pc:spChg chg="add del">
          <ac:chgData name="TSUCHIDA Reo" userId="82dcdf0d-6533-4e61-85d1-433556d8b916" providerId="ADAL" clId="{7DBF992F-AA6D-4D29-847B-358960B7FA63}" dt="2025-07-02T02:29:08.575" v="4" actId="22"/>
          <ac:spMkLst>
            <pc:docMk/>
            <pc:sldMk cId="746449408" sldId="257"/>
            <ac:spMk id="10" creationId="{7663AD26-D757-7487-FC93-5988C54123F2}"/>
          </ac:spMkLst>
        </pc:spChg>
        <pc:spChg chg="add mod">
          <ac:chgData name="TSUCHIDA Reo" userId="82dcdf0d-6533-4e61-85d1-433556d8b916" providerId="ADAL" clId="{7DBF992F-AA6D-4D29-847B-358960B7FA63}" dt="2025-07-02T02:29:25.653" v="22" actId="1076"/>
          <ac:spMkLst>
            <pc:docMk/>
            <pc:sldMk cId="746449408" sldId="257"/>
            <ac:spMk id="12" creationId="{9EC631FC-4768-FD3A-3911-86B68E855FA6}"/>
          </ac:spMkLst>
        </pc:spChg>
      </pc:sldChg>
      <pc:sldChg chg="delSp modSp add del mod">
        <pc:chgData name="TSUCHIDA Reo" userId="82dcdf0d-6533-4e61-85d1-433556d8b916" providerId="ADAL" clId="{7DBF992F-AA6D-4D29-847B-358960B7FA63}" dt="2025-07-02T02:32:58.691" v="201" actId="47"/>
        <pc:sldMkLst>
          <pc:docMk/>
          <pc:sldMk cId="3602509991" sldId="258"/>
        </pc:sldMkLst>
        <pc:spChg chg="mod">
          <ac:chgData name="TSUCHIDA Reo" userId="82dcdf0d-6533-4e61-85d1-433556d8b916" providerId="ADAL" clId="{7DBF992F-AA6D-4D29-847B-358960B7FA63}" dt="2025-07-02T02:30:01.066" v="51" actId="1076"/>
          <ac:spMkLst>
            <pc:docMk/>
            <pc:sldMk cId="3602509991" sldId="258"/>
            <ac:spMk id="3" creationId="{13D220B9-081D-BE1F-5EB3-7091F0CB3411}"/>
          </ac:spMkLst>
        </pc:spChg>
        <pc:spChg chg="del">
          <ac:chgData name="TSUCHIDA Reo" userId="82dcdf0d-6533-4e61-85d1-433556d8b916" providerId="ADAL" clId="{7DBF992F-AA6D-4D29-847B-358960B7FA63}" dt="2025-07-02T02:30:24.665" v="53" actId="478"/>
          <ac:spMkLst>
            <pc:docMk/>
            <pc:sldMk cId="3602509991" sldId="258"/>
            <ac:spMk id="4" creationId="{90331612-988E-E488-1C5B-BD5AC4AE1D08}"/>
          </ac:spMkLst>
        </pc:spChg>
        <pc:spChg chg="mod">
          <ac:chgData name="TSUCHIDA Reo" userId="82dcdf0d-6533-4e61-85d1-433556d8b916" providerId="ADAL" clId="{7DBF992F-AA6D-4D29-847B-358960B7FA63}" dt="2025-07-02T02:32:12.626" v="200" actId="1076"/>
          <ac:spMkLst>
            <pc:docMk/>
            <pc:sldMk cId="3602509991" sldId="258"/>
            <ac:spMk id="6" creationId="{10980ADB-B13C-29A3-DCEA-2F954C596026}"/>
          </ac:spMkLst>
        </pc:spChg>
        <pc:spChg chg="del">
          <ac:chgData name="TSUCHIDA Reo" userId="82dcdf0d-6533-4e61-85d1-433556d8b916" providerId="ADAL" clId="{7DBF992F-AA6D-4D29-847B-358960B7FA63}" dt="2025-07-02T02:30:49.236" v="54" actId="478"/>
          <ac:spMkLst>
            <pc:docMk/>
            <pc:sldMk cId="3602509991" sldId="258"/>
            <ac:spMk id="12" creationId="{9D56951E-9203-06E7-14F1-8453C042B126}"/>
          </ac:spMkLst>
        </pc:spChg>
        <pc:picChg chg="del">
          <ac:chgData name="TSUCHIDA Reo" userId="82dcdf0d-6533-4e61-85d1-433556d8b916" providerId="ADAL" clId="{7DBF992F-AA6D-4D29-847B-358960B7FA63}" dt="2025-07-02T02:30:09.827" v="52" actId="478"/>
          <ac:picMkLst>
            <pc:docMk/>
            <pc:sldMk cId="3602509991" sldId="258"/>
            <ac:picMk id="8" creationId="{CDA647CC-3615-9BC7-8FC6-99A32D1E65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25135-CBA6-3EC1-05FA-5E089CB1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A711D0-544C-2D2A-42CF-4B784350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A4D5C-A2F9-E01A-3AA7-BA88AD34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11CA6-52C7-03D6-4F90-6CF41FB1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76BEB-06F8-D342-44D7-61A3FE9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1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66AC5-2B7C-FF64-F085-5C420696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125F6-4A73-9FB2-E3A4-9C909EE1F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FE039-45C3-231E-0E68-92212EF1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60497-8C5A-05AF-A4DF-70579741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5F08B-6DB9-60E0-515D-54906668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062010-CEAE-007E-46BA-B0F3C4034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F6D282-E54D-9EB9-9D39-0F542066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532C9-3441-F598-144F-52D71884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F8D99-EBFC-7755-CBEE-02CA5B86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7B2AB-6365-2E41-DBD2-03FA035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0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1869E-D9B8-4AAC-FABC-C6580328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87938-D7A0-3442-8D02-16439F69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4CF08-54A9-47F8-A25B-DE2D4A74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07FC7-ED94-08B2-BC8D-FDBD2278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A448C-C5EE-B40D-124A-114FFBD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8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17244-8967-BA6B-2E39-A9260FD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E5D40C-524B-AC4C-C523-F5A4E168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EE1799-9DFC-D710-D726-442C0318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33B58-D311-C238-7C06-89F3F9A6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392D6-64D2-C5E1-CCDF-6B0E724B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3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0B407-433B-8CD1-4FBE-1B504BC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F7A7C-A5A0-25E8-49A0-58D77AB1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4855A2-150D-C223-F922-B8B784D7C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EA4D7E-58FD-A540-8F98-38206BD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55A004-E25B-FB25-FE79-BD8E4B40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FAC0BF-135F-F1D7-25F5-51F65454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9824E-AABC-8ABB-BAB0-AC2682E1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CB6DD4-33C2-7B58-9533-DE055335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19774B-4C61-DAE2-3F9A-91E09D69D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A73E35-8568-3849-A162-3FB976567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33184B-F74B-BC7C-22DB-AF5E14FB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76302A-8769-D9F1-CFF2-E11DC428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CDCEDB-14E5-913C-0717-C345FC96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90778-D711-ECA1-51DE-3F6EBCA2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0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17F0E-ABC7-7386-DB74-57680C83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418510-45B1-2498-1C10-5F1E5472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17EC0-BA51-3A6C-A5BF-B15E7AFF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207323-CF6E-5A47-7DC3-F24E1B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6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996773-B315-1BC7-5B90-85F442C2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643B64-655A-C110-2CB2-A119A35F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AF680-61C8-0DBA-8AB3-B68A1C5C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C4AB5-303A-E040-F105-86B07399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60FA4-FD39-226E-B124-1A0E7F41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91A76F-4C93-0F34-5C1E-AAFD5222E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9541C-E2AA-59E2-B95E-CB04798E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2FB618-8EA0-1285-C699-69ED3AAA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9291A-B444-E8D8-D84E-D98698F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5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F45C8-29C9-AD52-5F95-A28FB859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E1B06-9FE3-3A3E-5DF9-52792C2C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BD584E-00B5-87BC-E356-1AEC393B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C888AF-9D22-6B1C-D996-09CA056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23D66-4B65-3FAD-DBEE-ECA1CA8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77165-FF5C-668D-2844-BD95599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28B532-138C-6A3A-ED31-F099C180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E61719-A7B0-9E20-1EDF-C88DD7E9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ECF53-01E5-CFBA-55EB-3A3DE0EBF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99C47-6FE4-4CF0-C336-10112DC89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3AC5E-29B9-7E5B-A52D-E397A0F4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13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ld.com/desi/2021/01/01/post-101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58BB80-D94B-CFE3-1BAA-5ECD3CD413C6}"/>
              </a:ext>
            </a:extLst>
          </p:cNvPr>
          <p:cNvSpPr txBox="1"/>
          <p:nvPr/>
        </p:nvSpPr>
        <p:spPr>
          <a:xfrm>
            <a:off x="2284736" y="962616"/>
            <a:ext cx="7498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b="1" dirty="0"/>
              <a:t>あなたはどこ？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1189E8-3285-AF7B-8F85-821BFFE7CE54}"/>
              </a:ext>
            </a:extLst>
          </p:cNvPr>
          <p:cNvSpPr txBox="1"/>
          <p:nvPr/>
        </p:nvSpPr>
        <p:spPr>
          <a:xfrm>
            <a:off x="4135945" y="282745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>
                <a:highlight>
                  <a:srgbClr val="0000FF"/>
                </a:highlight>
              </a:rPr>
              <a:t>ランキング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B3FC9F-EF69-8538-177C-85B3BCE0BEDD}"/>
              </a:ext>
            </a:extLst>
          </p:cNvPr>
          <p:cNvSpPr txBox="1"/>
          <p:nvPr/>
        </p:nvSpPr>
        <p:spPr>
          <a:xfrm>
            <a:off x="3655865" y="5586019"/>
            <a:ext cx="481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>
                <a:highlight>
                  <a:srgbClr val="0000FF"/>
                </a:highlight>
              </a:rPr>
              <a:t>GAME START</a:t>
            </a:r>
            <a:endParaRPr kumimoji="1" lang="ja-JP" altLang="en-US" sz="5400" b="1" dirty="0">
              <a:highlight>
                <a:srgbClr val="0000FF"/>
              </a:highlight>
            </a:endParaRPr>
          </a:p>
        </p:txBody>
      </p:sp>
      <p:pic>
        <p:nvPicPr>
          <p:cNvPr id="8" name="図 7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D5A7F5F-5560-92EF-3E8F-6A792B815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642"/>
          <a:stretch>
            <a:fillRect/>
          </a:stretch>
        </p:blipFill>
        <p:spPr>
          <a:xfrm>
            <a:off x="-92598" y="3827139"/>
            <a:ext cx="3734678" cy="303086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C631FC-4768-FD3A-3911-86B68E855FA6}"/>
              </a:ext>
            </a:extLst>
          </p:cNvPr>
          <p:cNvSpPr txBox="1"/>
          <p:nvPr/>
        </p:nvSpPr>
        <p:spPr>
          <a:xfrm>
            <a:off x="4181355" y="4127696"/>
            <a:ext cx="3689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5400" b="1" dirty="0">
                <a:solidFill>
                  <a:prstClr val="white"/>
                </a:solidFill>
                <a:highlight>
                  <a:srgbClr val="0000FF"/>
                </a:highlight>
                <a:latin typeface="游ゴシック" panose="02110004020202020204"/>
                <a:ea typeface="游ゴシック" panose="020B0400000000000000" pitchFamily="50" charset="-128"/>
              </a:rPr>
              <a:t>マニュアル</a:t>
            </a:r>
            <a:endParaRPr kumimoji="1" lang="ja-JP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44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TSUCHIDA Reo</dc:creator>
  <cp:lastModifiedBy>TSUCHIDA Reo</cp:lastModifiedBy>
  <cp:revision>1</cp:revision>
  <dcterms:created xsi:type="dcterms:W3CDTF">2025-07-02T02:18:05Z</dcterms:created>
  <dcterms:modified xsi:type="dcterms:W3CDTF">2025-07-02T02:33:01Z</dcterms:modified>
</cp:coreProperties>
</file>