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E1A3-CB0A-4764-936B-4BFC3952506C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4091-9AB6-4AEC-B192-888213EC6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F4A2D-1977-23A4-5435-C2B5D433D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736307F-0134-6950-F8F6-F527E1B9A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B267EE-761F-61C7-A047-07DB479AD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4B8A8A-AFC7-25C5-F8B8-CCD05651D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34091-9AB6-4AEC-B192-888213EC61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3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00D9F-4E2B-D698-157A-CA8E56F1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143DC7-A123-962D-D1F4-A15743D3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6C-E943-7A26-9835-2BBFFE9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BEBDC-7948-FAC3-24CC-DD95FF6E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437D2-94E4-E39F-F5E0-C23C9DB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438F1-D65A-CA42-E714-0192817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982A3F-E81A-7B62-99DB-AD254E19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96C10-E11C-3055-00CA-38719BCC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AFDD6-5DA0-3543-AD1A-BE4A2FC7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9B7A9-212C-B06F-D35C-CDAE2D22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1BCF32-20C2-5979-DF42-BDC5A78B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F89FC-079D-6367-66B8-A2D77809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00AA7-95AA-190F-AA35-BED2613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C2D7E-0904-DFDC-9A8E-B20968F3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D7417-18EC-4BA6-5026-641D554B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5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21713-3723-641D-01F3-216E0A2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777CEF-E6DD-015A-6981-8B5E0F63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D8042-18AE-3A38-A916-113C632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6044D-E487-7AD6-C745-4F070263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05A3C-F919-1D61-704A-D2F19C4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67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2BE60-90F2-AA65-3A69-EAD17E9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9F08DB-04D9-8FD1-F5B2-6A1E386A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7060B-228A-6BE2-B0F7-A18D6379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B1CDD-34B8-A4EB-5CA9-5D916531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039D14-F05B-420F-8228-7A397688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7F86-B8C3-EC5E-8C50-40A0C238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2AFE1-1DFD-EE10-0E9C-3D738E11C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27E586-DF31-6DA2-27A7-490DF41D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8482AF-FBB2-AC67-CE39-47BD9E97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E12326-84E5-F34C-7525-9563FFE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07403-D926-3103-B070-92C8E27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4EDE-271D-C1A8-CC17-DC10D266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41F114-6561-BE59-A776-BC613C5D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9287BC-5AF3-E696-BBA3-E846B5EE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B35737-2D17-C923-7738-F99B4CFAD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8B265F-6670-4D5A-4181-4D58D8A3F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FA909-7138-F0E7-F4B9-41930D0F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1F8FE0-B1E1-E975-F08E-B358B77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A18817-8BF8-D849-7359-B778D41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6E1B8-9DD5-1A2A-D96E-5AC65FA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20ACB4-B520-41B1-0051-20216F5C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79B290-B019-B273-311D-EFB1747D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8F0E2-AA73-7038-C67E-C1DEF54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2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910946-D599-834C-D3FF-C9039718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DBE38A-DF52-2E6D-BB2E-4FC59774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E5BA16-47AB-41B5-AD69-E578021D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66F1-441B-B314-84FF-76D4A23B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77B1A-C6A2-E7DA-0E38-38B467B3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B395D-F9C8-3E43-A00D-C0EFD73B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4F3B0-373F-1834-ABE7-E8DC15E8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2AF765-7EB5-E8B5-7A15-BC1413D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DA9D33-0AD1-D72C-F25D-410543DC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87E3-72F2-2037-4363-F45EDA34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44DDB9-E28D-0BE0-38FD-C42FF4FD6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2BEC-B5BB-C1F5-39A7-AAFEE26C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C2820-D13A-FD0D-4C28-0787B01C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A33466-48DF-B0B6-6889-2B2B705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FA00-9208-1E85-6903-092827AF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663DAF-7B1A-8140-333C-D140790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0468C-9C34-BFDF-686C-55530FA4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72541-8713-C747-4E53-FACDBAE1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E514E-2DFF-46EC-91A9-1B6736CF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D6E61-DB82-B888-B287-0A7770E4B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6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FCAB7-9C95-DFDD-27C5-C9B6F6510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076839-6C3F-2E7C-6B1A-DBCF62761A2B}"/>
              </a:ext>
            </a:extLst>
          </p:cNvPr>
          <p:cNvSpPr/>
          <p:nvPr/>
        </p:nvSpPr>
        <p:spPr>
          <a:xfrm>
            <a:off x="239843" y="176134"/>
            <a:ext cx="8284563" cy="65057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7AF5B7-3B03-B860-A7D8-94E8E5CF7467}"/>
              </a:ext>
            </a:extLst>
          </p:cNvPr>
          <p:cNvSpPr/>
          <p:nvPr/>
        </p:nvSpPr>
        <p:spPr>
          <a:xfrm>
            <a:off x="8947880" y="4254710"/>
            <a:ext cx="2965554" cy="2427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FD4852D-9574-CD2E-5092-FB693743B9B3}"/>
              </a:ext>
            </a:extLst>
          </p:cNvPr>
          <p:cNvSpPr/>
          <p:nvPr/>
        </p:nvSpPr>
        <p:spPr>
          <a:xfrm>
            <a:off x="9568722" y="5183275"/>
            <a:ext cx="1723869" cy="13680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B38405-7714-6682-4796-737C6A40C05F}"/>
              </a:ext>
            </a:extLst>
          </p:cNvPr>
          <p:cNvSpPr txBox="1"/>
          <p:nvPr/>
        </p:nvSpPr>
        <p:spPr>
          <a:xfrm>
            <a:off x="9111524" y="4397940"/>
            <a:ext cx="280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FFFF00"/>
                </a:solidFill>
              </a:rPr>
              <a:t>TARGET!!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11268F4-AED1-2CCE-ADB9-DC998F815DCE}"/>
              </a:ext>
            </a:extLst>
          </p:cNvPr>
          <p:cNvCxnSpPr/>
          <p:nvPr/>
        </p:nvCxnSpPr>
        <p:spPr>
          <a:xfrm>
            <a:off x="2263516" y="176133"/>
            <a:ext cx="0" cy="6505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ハート 11">
            <a:extLst>
              <a:ext uri="{FF2B5EF4-FFF2-40B4-BE49-F238E27FC236}">
                <a16:creationId xmlns:a16="http://schemas.microsoft.com/office/drawing/2014/main" id="{05FD97D6-67F6-C9C1-2930-47FFBAABA05F}"/>
              </a:ext>
            </a:extLst>
          </p:cNvPr>
          <p:cNvSpPr/>
          <p:nvPr/>
        </p:nvSpPr>
        <p:spPr>
          <a:xfrm>
            <a:off x="322297" y="4522446"/>
            <a:ext cx="485932" cy="41055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ハート 12">
            <a:extLst>
              <a:ext uri="{FF2B5EF4-FFF2-40B4-BE49-F238E27FC236}">
                <a16:creationId xmlns:a16="http://schemas.microsoft.com/office/drawing/2014/main" id="{A661CA8A-C996-0643-2D43-0F00BF400909}"/>
              </a:ext>
            </a:extLst>
          </p:cNvPr>
          <p:cNvSpPr/>
          <p:nvPr/>
        </p:nvSpPr>
        <p:spPr>
          <a:xfrm>
            <a:off x="969370" y="4522444"/>
            <a:ext cx="485932" cy="4105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ハート 13">
            <a:extLst>
              <a:ext uri="{FF2B5EF4-FFF2-40B4-BE49-F238E27FC236}">
                <a16:creationId xmlns:a16="http://schemas.microsoft.com/office/drawing/2014/main" id="{2554422D-D5AA-7252-7D9F-79466AD4D3C7}"/>
              </a:ext>
            </a:extLst>
          </p:cNvPr>
          <p:cNvSpPr/>
          <p:nvPr/>
        </p:nvSpPr>
        <p:spPr>
          <a:xfrm>
            <a:off x="1616443" y="4527030"/>
            <a:ext cx="485932" cy="41055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DEF43EF-EB21-3125-6CE3-15864CBBCA8B}"/>
              </a:ext>
            </a:extLst>
          </p:cNvPr>
          <p:cNvSpPr txBox="1"/>
          <p:nvPr/>
        </p:nvSpPr>
        <p:spPr>
          <a:xfrm>
            <a:off x="278566" y="3952821"/>
            <a:ext cx="129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のこり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D64FFE-6CFA-7B63-6FC6-9E5F0022DF75}"/>
              </a:ext>
            </a:extLst>
          </p:cNvPr>
          <p:cNvSpPr txBox="1"/>
          <p:nvPr/>
        </p:nvSpPr>
        <p:spPr>
          <a:xfrm>
            <a:off x="3552668" y="344774"/>
            <a:ext cx="4167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FFFF00"/>
                </a:solidFill>
              </a:rPr>
              <a:t>5</a:t>
            </a:r>
            <a:r>
              <a:rPr kumimoji="1" lang="ja-JP" altLang="en-US" sz="4400" b="1" dirty="0">
                <a:solidFill>
                  <a:srgbClr val="FFFF00"/>
                </a:solidFill>
              </a:rPr>
              <a:t>ステージ目</a:t>
            </a:r>
          </a:p>
        </p:txBody>
      </p:sp>
      <p:pic>
        <p:nvPicPr>
          <p:cNvPr id="102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AEC2DFB0-8352-58E7-B5CE-72B80D107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58" y="1114215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図 102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211A1B2-4D25-3D28-506B-0EB97097F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69" y="1067198"/>
            <a:ext cx="904213" cy="904213"/>
          </a:xfrm>
          <a:prstGeom prst="rect">
            <a:avLst/>
          </a:prstGeom>
        </p:spPr>
      </p:pic>
      <p:pic>
        <p:nvPicPr>
          <p:cNvPr id="1033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EA1A6339-4125-F248-4C0A-8B86E6388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14" y="5183066"/>
            <a:ext cx="1421560" cy="14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CE96B095-8714-0B68-C68D-30BC7DEA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58" y="3093802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図 103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FC25F00D-0C97-8CED-3271-9DD70513A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69" y="1219598"/>
            <a:ext cx="904213" cy="904213"/>
          </a:xfrm>
          <a:prstGeom prst="rect">
            <a:avLst/>
          </a:prstGeom>
        </p:spPr>
      </p:pic>
      <p:pic>
        <p:nvPicPr>
          <p:cNvPr id="1037" name="図 1036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260BDC10-E07D-2CAB-E657-FDB82CE61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00" y="560889"/>
            <a:ext cx="904213" cy="904213"/>
          </a:xfrm>
          <a:prstGeom prst="rect">
            <a:avLst/>
          </a:prstGeom>
        </p:spPr>
      </p:pic>
      <p:pic>
        <p:nvPicPr>
          <p:cNvPr id="1038" name="図 1037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800D1305-9568-BDE7-791D-C998C8229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23" y="5080403"/>
            <a:ext cx="904213" cy="904213"/>
          </a:xfrm>
          <a:prstGeom prst="rect">
            <a:avLst/>
          </a:prstGeom>
        </p:spPr>
      </p:pic>
      <p:pic>
        <p:nvPicPr>
          <p:cNvPr id="1039" name="図 1038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1B0E021-CA3B-AB16-E287-848C04F03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56" y="5308837"/>
            <a:ext cx="904213" cy="904213"/>
          </a:xfrm>
          <a:prstGeom prst="rect">
            <a:avLst/>
          </a:prstGeom>
        </p:spPr>
      </p:pic>
      <p:pic>
        <p:nvPicPr>
          <p:cNvPr id="1040" name="図 103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9E8AF92-2F32-2399-6528-128BAF94F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74" y="2053221"/>
            <a:ext cx="904213" cy="904213"/>
          </a:xfrm>
          <a:prstGeom prst="rect">
            <a:avLst/>
          </a:prstGeom>
        </p:spPr>
      </p:pic>
      <p:pic>
        <p:nvPicPr>
          <p:cNvPr id="1041" name="図 1040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E8F658B-A6A1-4B72-05C8-71D9886656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81" y="1578362"/>
            <a:ext cx="904213" cy="904213"/>
          </a:xfrm>
          <a:prstGeom prst="rect">
            <a:avLst/>
          </a:prstGeom>
        </p:spPr>
      </p:pic>
      <p:pic>
        <p:nvPicPr>
          <p:cNvPr id="1042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E162D485-F1F6-D325-F55A-DE20F5CB2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149" y="367700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419CD16B-B971-A4F0-F831-D4CE70BFD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61" y="760542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9DD91ADB-48D1-E563-89BA-E34D4D8AE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88" y="2486074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E2BA9865-0446-E0AE-C7B3-9635DE5E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93" y="4735394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7D92F5EC-F879-01B8-DB25-7788FC968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3" y="398975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DEBA5E34-6E38-B528-D026-31D5A8A0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96" y="2733411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6663F87F-FEBA-B76D-119A-56D17246ECAF}"/>
              </a:ext>
            </a:extLst>
          </p:cNvPr>
          <p:cNvSpPr txBox="1"/>
          <p:nvPr/>
        </p:nvSpPr>
        <p:spPr>
          <a:xfrm>
            <a:off x="519028" y="422463"/>
            <a:ext cx="145532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FF00"/>
                </a:solidFill>
                <a:highlight>
                  <a:srgbClr val="000000"/>
                </a:highlight>
              </a:rPr>
              <a:t>7.0</a:t>
            </a:r>
            <a:r>
              <a:rPr kumimoji="1" lang="ja-JP" altLang="en-US" sz="3200" b="1" dirty="0">
                <a:solidFill>
                  <a:srgbClr val="FFFF00"/>
                </a:solidFill>
                <a:highlight>
                  <a:srgbClr val="000000"/>
                </a:highlight>
              </a:rPr>
              <a:t>秒</a:t>
            </a:r>
          </a:p>
        </p:txBody>
      </p:sp>
      <p:pic>
        <p:nvPicPr>
          <p:cNvPr id="2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5EDE8F0D-DDC6-343B-A9E9-3B1A5316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88" y="2638474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82A94C13-CB80-6C21-AA07-68F25C333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19" y="160276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2EF520D7-BEB8-D80C-F54A-9B652F6C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08" y="5386966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C985DE87-3387-23B5-AE65-6B467143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446" y="3736922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FD01A16E-E3A7-DBEB-76A1-AEB86C24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33" y="4933001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47FF47DA-6B87-AB09-D827-500E7079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70" y="3146212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927019D4-CD4A-804F-29FB-4509282B8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806" y="129077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図 26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4469E4F-45D6-6A74-E409-D64C18749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25" y="2529697"/>
            <a:ext cx="959319" cy="959319"/>
          </a:xfrm>
          <a:prstGeom prst="rect">
            <a:avLst/>
          </a:prstGeom>
        </p:spPr>
      </p:pic>
      <p:pic>
        <p:nvPicPr>
          <p:cNvPr id="28" name="図 27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A5BC1A5-188A-3F1C-0AFC-35B97A9B7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98" y="3911149"/>
            <a:ext cx="993708" cy="993708"/>
          </a:xfrm>
          <a:prstGeom prst="rect">
            <a:avLst/>
          </a:prstGeom>
        </p:spPr>
      </p:pic>
      <p:pic>
        <p:nvPicPr>
          <p:cNvPr id="29" name="図 28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D556F6F-A6F2-BA6C-3193-9552FC57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09" y="2169659"/>
            <a:ext cx="830247" cy="830247"/>
          </a:xfrm>
          <a:prstGeom prst="rect">
            <a:avLst/>
          </a:prstGeom>
        </p:spPr>
      </p:pic>
      <p:pic>
        <p:nvPicPr>
          <p:cNvPr id="30" name="図 29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9EEBB619-2BE6-70B8-E600-39C6D24B3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09" y="1469374"/>
            <a:ext cx="993708" cy="993708"/>
          </a:xfrm>
          <a:prstGeom prst="rect">
            <a:avLst/>
          </a:prstGeom>
        </p:spPr>
      </p:pic>
      <p:pic>
        <p:nvPicPr>
          <p:cNvPr id="31" name="図 30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7B08195-C535-3742-C787-332687E34D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469" y="5070590"/>
            <a:ext cx="993708" cy="993708"/>
          </a:xfrm>
          <a:prstGeom prst="rect">
            <a:avLst/>
          </a:prstGeom>
        </p:spPr>
      </p:pic>
      <p:pic>
        <p:nvPicPr>
          <p:cNvPr id="32" name="図 31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1B639BF6-867A-E7D9-E6C2-3857B551C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594" y="5431636"/>
            <a:ext cx="993708" cy="993708"/>
          </a:xfrm>
          <a:prstGeom prst="rect">
            <a:avLst/>
          </a:prstGeom>
        </p:spPr>
      </p:pic>
      <p:pic>
        <p:nvPicPr>
          <p:cNvPr id="33" name="図 32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08A402B-350C-AB23-6340-5244BC0F0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09" y="3077560"/>
            <a:ext cx="993708" cy="993708"/>
          </a:xfrm>
          <a:prstGeom prst="rect">
            <a:avLst/>
          </a:prstGeom>
        </p:spPr>
      </p:pic>
      <p:pic>
        <p:nvPicPr>
          <p:cNvPr id="34" name="図 33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7B05947-B713-535D-80F7-F439169DD8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160" y="3519200"/>
            <a:ext cx="993708" cy="993708"/>
          </a:xfrm>
          <a:prstGeom prst="rect">
            <a:avLst/>
          </a:prstGeom>
        </p:spPr>
      </p:pic>
      <p:pic>
        <p:nvPicPr>
          <p:cNvPr id="35" name="図 34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1B2A0CBC-FC64-1E8E-CFE7-D3295AE2BD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0" y="3416100"/>
            <a:ext cx="993708" cy="993708"/>
          </a:xfrm>
          <a:prstGeom prst="rect">
            <a:avLst/>
          </a:prstGeom>
        </p:spPr>
      </p:pic>
      <p:pic>
        <p:nvPicPr>
          <p:cNvPr id="36" name="図 35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2B76C12-AC59-6FC2-EF57-870F778CA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603" y="3429573"/>
            <a:ext cx="993708" cy="993708"/>
          </a:xfrm>
          <a:prstGeom prst="rect">
            <a:avLst/>
          </a:prstGeom>
        </p:spPr>
      </p:pic>
      <p:pic>
        <p:nvPicPr>
          <p:cNvPr id="37" name="図 36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5E7FF30-B716-7BBA-2FAD-01564DE5D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53" y="4245832"/>
            <a:ext cx="993708" cy="993708"/>
          </a:xfrm>
          <a:prstGeom prst="rect">
            <a:avLst/>
          </a:prstGeom>
        </p:spPr>
      </p:pic>
      <p:pic>
        <p:nvPicPr>
          <p:cNvPr id="19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5763D28C-5449-A6EF-7AA7-47516AB8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358" y="294632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106F6760-2252-BE69-AFF2-3FF29C46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55" y="3711502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D4997046-C7B2-4094-B89A-ACCE5A03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65" y="3715543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F775BF91-01AF-4FC8-8C96-1EF9D101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392" y="5249961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497DDBA9-DF01-D191-7CAF-3B6776D2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350" y="5261181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46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SHINAGAWA Kotone</dc:creator>
  <cp:lastModifiedBy>SHINAGAWA Kotone</cp:lastModifiedBy>
  <cp:revision>3</cp:revision>
  <dcterms:created xsi:type="dcterms:W3CDTF">2025-07-02T02:17:00Z</dcterms:created>
  <dcterms:modified xsi:type="dcterms:W3CDTF">2025-07-07T06:35:11Z</dcterms:modified>
</cp:coreProperties>
</file>