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3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3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A6AE1A3-CB0A-4764-936B-4BFC3952506C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E34091-9AB6-4AEC-B192-888213EC6155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50224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E34091-9AB6-4AEC-B192-888213EC6155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17472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4C00D9F-4E2B-D698-157A-CA8E56F1EC3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6E143DC7-A123-962D-D1F4-A15743D395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F22B26C-E943-7A26-9835-2BBFFE925F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CFBEBDC-7948-FAC3-24CC-DD95FF6ED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95437D2-94E4-E39F-F5E0-C23C9DBC1B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5834499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F5438F1-D65A-CA42-E714-0192817F41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BE982A3F-E81A-7B62-99DB-AD254E1947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E396C10-E11C-3055-00CA-38719BCC90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FEAFDD6-5DA0-3543-AD1A-BE4A2FC79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E59B7A9-212C-B06F-D35C-CDAE2D221B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9091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E81BCF32-20C2-5979-DF42-BDC5A78B365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737F89FC-079D-6367-66B8-A2D7780986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800AA7-95AA-190F-AA35-BED2613AC3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15C2D7E-0904-DFDC-9A8E-B20968F32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22D7417-18EC-4BA6-5026-641D554B7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835544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721713-3723-641D-01F3-216E0A2117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3777CEF-E6DD-015A-6981-8B5E0F63A9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A6D8042-18AE-3A38-A916-113C632234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E36044D-E487-7AD6-C745-4F07026393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9905A3C-F919-1D61-704A-D2F19C4609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28675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312BE60-90F2-AA65-3A69-EAD17E9BB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49F08DB-04D9-8FD1-F5B2-6A1E386ABE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5C7060B-228A-6BE2-B0F7-A18D637905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22DB1CDD-34B8-A4EB-5CA9-5D916531A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6039D14-F05B-420F-8228-7A397688E9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22815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157F86-B8C3-EC5E-8C50-40A0C238B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F22AFE1-1DFD-EE10-0E9C-3D738E11C4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D27E586-DF31-6DA2-27A7-490DF41DD5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48482AF-FBB2-AC67-CE39-47BD9E97C3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FE12326-84E5-F34C-7525-9563FFE4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8107403-D926-3103-B070-92C8E279C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29305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1364EDE-271D-C1A8-CC17-DC10D26669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41F114-6561-BE59-A776-BC613C5D3A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E9287BC-5AF3-E696-BBA3-E846B5EE27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FAB35737-2D17-C923-7738-F99B4CFAD9D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398B265F-6670-4D5A-4181-4D58D8A3F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DD4FA909-7138-F0E7-F4B9-41930D0F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F1F8FE0-B1E1-E975-F08E-B358B77204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ECA18817-8BF8-D849-7359-B778D41A9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513179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1F6E1B8-9DD5-1A2A-D96E-5AC65FA5A8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C20ACB4-B520-41B1-0051-20216F5C62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0879B290-B019-B273-311D-EFB1747D3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BA48F0E2-AA73-7038-C67E-C1DEF54DF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02746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95910946-D599-834C-D3FF-C90397180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F4DBE38A-DF52-2E6D-BB2E-4FC5977432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6E5BA16-47AB-41B5-AD69-E578021DF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646781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D0266F1-441B-B314-84FF-76D4A23B2C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B77B1A-C6A2-E7DA-0E38-38B467B3E2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5C3B395D-F9C8-3E43-A00D-C0EFD73B403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024F3B0-373F-1834-ABE7-E8DC15E8EF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52AF765-7EB5-E8B5-7A15-BC1413D44D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7DA9D33-0AD1-D72C-F25D-410543DCF9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161802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AF587E3-72F2-2037-4363-F45EDA344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4744DDB9-E28D-0BE0-38FD-C42FF4FD6E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0E42BEC-B5BB-C1F5-39A7-AAFEE26C71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2BFC2820-D13A-FD0D-4C28-0787B01C56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7A33466-48DF-B0B6-6889-2B2B705B0E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826FA00-9208-1E85-6903-092827AF9C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918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F663DAF-7B1A-8140-333C-D140790C6E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3D80468C-9C34-BFDF-686C-55530FA425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5872541-8713-C747-4E53-FACDBAE1B34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081D66-C780-4665-A0FB-6E3A252528A8}" type="datetimeFigureOut">
              <a:rPr kumimoji="1" lang="ja-JP" altLang="en-US" smtClean="0"/>
              <a:t>2025/7/7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D5E514E-2DFF-46EC-91A9-1B6736CFAB6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AD6E61-DB82-B888-B287-0A7770E4B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718D71C-1973-4DA1-A1F4-AA790AF30F9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16689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B111FE6E-EB44-D28C-A7EF-046B78DFFE46}"/>
              </a:ext>
            </a:extLst>
          </p:cNvPr>
          <p:cNvSpPr/>
          <p:nvPr/>
        </p:nvSpPr>
        <p:spPr>
          <a:xfrm>
            <a:off x="239843" y="176134"/>
            <a:ext cx="8284563" cy="6505731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5A7E5430-CA99-4D9D-0950-90F144E88D4B}"/>
              </a:ext>
            </a:extLst>
          </p:cNvPr>
          <p:cNvSpPr/>
          <p:nvPr/>
        </p:nvSpPr>
        <p:spPr>
          <a:xfrm>
            <a:off x="8947880" y="4254710"/>
            <a:ext cx="2965554" cy="2427156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19346C-4325-325B-ADD1-234E5DDA763C}"/>
              </a:ext>
            </a:extLst>
          </p:cNvPr>
          <p:cNvSpPr/>
          <p:nvPr/>
        </p:nvSpPr>
        <p:spPr>
          <a:xfrm>
            <a:off x="9568722" y="5183275"/>
            <a:ext cx="1723869" cy="1368049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6086940-23EF-46A7-0091-1FC96B505655}"/>
              </a:ext>
            </a:extLst>
          </p:cNvPr>
          <p:cNvSpPr txBox="1"/>
          <p:nvPr/>
        </p:nvSpPr>
        <p:spPr>
          <a:xfrm>
            <a:off x="9111524" y="4397940"/>
            <a:ext cx="280191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000" b="1" dirty="0">
                <a:solidFill>
                  <a:srgbClr val="FFFF00"/>
                </a:solidFill>
              </a:rPr>
              <a:t>TARGET!!</a:t>
            </a:r>
            <a:endParaRPr kumimoji="1" lang="ja-JP" altLang="en-US" sz="4000" b="1" dirty="0">
              <a:solidFill>
                <a:srgbClr val="FFFF00"/>
              </a:solidFill>
            </a:endParaRPr>
          </a:p>
        </p:txBody>
      </p:sp>
      <p:cxnSp>
        <p:nvCxnSpPr>
          <p:cNvPr id="11" name="直線コネクタ 10">
            <a:extLst>
              <a:ext uri="{FF2B5EF4-FFF2-40B4-BE49-F238E27FC236}">
                <a16:creationId xmlns:a16="http://schemas.microsoft.com/office/drawing/2014/main" id="{370906BD-ED17-ABD6-D4E8-2B1FA55ECB07}"/>
              </a:ext>
            </a:extLst>
          </p:cNvPr>
          <p:cNvCxnSpPr/>
          <p:nvPr/>
        </p:nvCxnSpPr>
        <p:spPr>
          <a:xfrm>
            <a:off x="2263516" y="176133"/>
            <a:ext cx="0" cy="6505731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ハート 11">
            <a:extLst>
              <a:ext uri="{FF2B5EF4-FFF2-40B4-BE49-F238E27FC236}">
                <a16:creationId xmlns:a16="http://schemas.microsoft.com/office/drawing/2014/main" id="{65C78251-37F0-A9DC-9E62-21C41416040A}"/>
              </a:ext>
            </a:extLst>
          </p:cNvPr>
          <p:cNvSpPr/>
          <p:nvPr/>
        </p:nvSpPr>
        <p:spPr>
          <a:xfrm>
            <a:off x="322297" y="4522446"/>
            <a:ext cx="485932" cy="41055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ハート 12">
            <a:extLst>
              <a:ext uri="{FF2B5EF4-FFF2-40B4-BE49-F238E27FC236}">
                <a16:creationId xmlns:a16="http://schemas.microsoft.com/office/drawing/2014/main" id="{73E94C01-14D7-0BA2-D445-169ED024F784}"/>
              </a:ext>
            </a:extLst>
          </p:cNvPr>
          <p:cNvSpPr/>
          <p:nvPr/>
        </p:nvSpPr>
        <p:spPr>
          <a:xfrm>
            <a:off x="969370" y="4522444"/>
            <a:ext cx="485932" cy="410557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ハート 13">
            <a:extLst>
              <a:ext uri="{FF2B5EF4-FFF2-40B4-BE49-F238E27FC236}">
                <a16:creationId xmlns:a16="http://schemas.microsoft.com/office/drawing/2014/main" id="{6D948A38-83C5-7CC0-6AAA-56E11701486B}"/>
              </a:ext>
            </a:extLst>
          </p:cNvPr>
          <p:cNvSpPr/>
          <p:nvPr/>
        </p:nvSpPr>
        <p:spPr>
          <a:xfrm>
            <a:off x="1616443" y="4527030"/>
            <a:ext cx="485932" cy="410556"/>
          </a:xfrm>
          <a:prstGeom prst="hear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48CB5EB9-8F87-3063-4FCC-BF85E9973298}"/>
              </a:ext>
            </a:extLst>
          </p:cNvPr>
          <p:cNvSpPr txBox="1"/>
          <p:nvPr/>
        </p:nvSpPr>
        <p:spPr>
          <a:xfrm>
            <a:off x="278566" y="3952821"/>
            <a:ext cx="1294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solidFill>
                  <a:srgbClr val="FFFF00"/>
                </a:solidFill>
              </a:rPr>
              <a:t>のこり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BB69698-0C4E-A862-6D33-2C3621D7DFC3}"/>
              </a:ext>
            </a:extLst>
          </p:cNvPr>
          <p:cNvSpPr txBox="1"/>
          <p:nvPr/>
        </p:nvSpPr>
        <p:spPr>
          <a:xfrm>
            <a:off x="3552668" y="344774"/>
            <a:ext cx="416726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b="1" dirty="0">
                <a:solidFill>
                  <a:srgbClr val="FFFF00"/>
                </a:solidFill>
              </a:rPr>
              <a:t>1</a:t>
            </a:r>
            <a:r>
              <a:rPr kumimoji="1" lang="ja-JP" altLang="en-US" sz="4400" b="1" dirty="0">
                <a:solidFill>
                  <a:srgbClr val="FFFF00"/>
                </a:solidFill>
              </a:rPr>
              <a:t>ステージ目</a:t>
            </a:r>
          </a:p>
        </p:txBody>
      </p:sp>
      <p:pic>
        <p:nvPicPr>
          <p:cNvPr id="1028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A09B3B53-A137-31EF-099B-CAA293DCB7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24658" y="1114215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4" name="図 1023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7D6F4DD-6DD5-9401-C543-767E7EA4CA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8169" y="1067198"/>
            <a:ext cx="904213" cy="904213"/>
          </a:xfrm>
          <a:prstGeom prst="rect">
            <a:avLst/>
          </a:prstGeom>
        </p:spPr>
      </p:pic>
      <p:pic>
        <p:nvPicPr>
          <p:cNvPr id="1032" name="Picture 8" descr="パプリカのイラスト | 商用OKの無料イラスト素材サイト ツカッテ">
            <a:extLst>
              <a:ext uri="{FF2B5EF4-FFF2-40B4-BE49-F238E27FC236}">
                <a16:creationId xmlns:a16="http://schemas.microsoft.com/office/drawing/2014/main" id="{DADD2EC6-10D2-6701-4378-7C1C835520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61965" y="2818151"/>
            <a:ext cx="791962" cy="7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7" name="図 1026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8981E20E-5095-B9F7-C26E-2C9391DB6F1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53323" y="5183275"/>
            <a:ext cx="1354665" cy="1354665"/>
          </a:xfrm>
          <a:prstGeom prst="rect">
            <a:avLst/>
          </a:prstGeom>
        </p:spPr>
      </p:pic>
      <p:pic>
        <p:nvPicPr>
          <p:cNvPr id="1029" name="図 1028" descr="ロゴ が含まれている画像&#10;&#10;AI 生成コンテンツは誤りを含む可能性があります。">
            <a:extLst>
              <a:ext uri="{FF2B5EF4-FFF2-40B4-BE49-F238E27FC236}">
                <a16:creationId xmlns:a16="http://schemas.microsoft.com/office/drawing/2014/main" id="{544CF5F6-6E71-1611-86B0-B2C5C3ADFAE0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8804" y="3711788"/>
            <a:ext cx="1354665" cy="1354665"/>
          </a:xfrm>
          <a:prstGeom prst="rect">
            <a:avLst/>
          </a:prstGeom>
        </p:spPr>
      </p:pic>
      <p:pic>
        <p:nvPicPr>
          <p:cNvPr id="1031" name="Picture 8" descr="パプリカのイラスト | 商用OKの無料イラスト素材サイト ツカッテ">
            <a:extLst>
              <a:ext uri="{FF2B5EF4-FFF2-40B4-BE49-F238E27FC236}">
                <a16:creationId xmlns:a16="http://schemas.microsoft.com/office/drawing/2014/main" id="{1AE2CC55-3012-762B-9062-1756AF05F6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958" y="3315807"/>
            <a:ext cx="791962" cy="7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3" name="Picture 8" descr="パプリカのイラスト | 商用OKの無料イラスト素材サイト ツカッテ">
            <a:extLst>
              <a:ext uri="{FF2B5EF4-FFF2-40B4-BE49-F238E27FC236}">
                <a16:creationId xmlns:a16="http://schemas.microsoft.com/office/drawing/2014/main" id="{DFF56E17-FC1D-9705-CEC8-D4AF78650F0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78144" y="4414486"/>
            <a:ext cx="791962" cy="7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8" descr="パプリカのイラスト | 商用OKの無料イラスト素材サイト ツカッテ">
            <a:extLst>
              <a:ext uri="{FF2B5EF4-FFF2-40B4-BE49-F238E27FC236}">
                <a16:creationId xmlns:a16="http://schemas.microsoft.com/office/drawing/2014/main" id="{4838E075-FEF1-AFB6-0C3A-CDED5D53BD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58" y="3093802"/>
            <a:ext cx="791962" cy="7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5" name="Picture 8" descr="パプリカのイラスト | 商用OKの無料イラスト素材サイト ツカッテ">
            <a:extLst>
              <a:ext uri="{FF2B5EF4-FFF2-40B4-BE49-F238E27FC236}">
                <a16:creationId xmlns:a16="http://schemas.microsoft.com/office/drawing/2014/main" id="{AA46EF44-3E5E-F745-8F22-42D6C8391C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44392" y="2550741"/>
            <a:ext cx="791962" cy="7919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図 1035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E9823475-7D32-CFDA-9E2B-5FD0105786A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0569" y="1219598"/>
            <a:ext cx="904213" cy="904213"/>
          </a:xfrm>
          <a:prstGeom prst="rect">
            <a:avLst/>
          </a:prstGeom>
        </p:spPr>
      </p:pic>
      <p:pic>
        <p:nvPicPr>
          <p:cNvPr id="1037" name="図 1036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3A10AD1C-D0C1-023B-9BA0-64120B4615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8000" y="560889"/>
            <a:ext cx="904213" cy="904213"/>
          </a:xfrm>
          <a:prstGeom prst="rect">
            <a:avLst/>
          </a:prstGeom>
        </p:spPr>
      </p:pic>
      <p:pic>
        <p:nvPicPr>
          <p:cNvPr id="1038" name="図 1037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B7FA37EF-84BE-2E72-2A23-CBBFABD3421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9323" y="5080403"/>
            <a:ext cx="904213" cy="904213"/>
          </a:xfrm>
          <a:prstGeom prst="rect">
            <a:avLst/>
          </a:prstGeom>
        </p:spPr>
      </p:pic>
      <p:pic>
        <p:nvPicPr>
          <p:cNvPr id="1039" name="図 1038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35EECCA7-85F2-5743-CBCA-C3758D2EC2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66356" y="5308837"/>
            <a:ext cx="904213" cy="904213"/>
          </a:xfrm>
          <a:prstGeom prst="rect">
            <a:avLst/>
          </a:prstGeom>
        </p:spPr>
      </p:pic>
      <p:pic>
        <p:nvPicPr>
          <p:cNvPr id="1040" name="図 1039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7316829B-08FE-621B-CB11-82881ABA52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81274" y="2053221"/>
            <a:ext cx="904213" cy="904213"/>
          </a:xfrm>
          <a:prstGeom prst="rect">
            <a:avLst/>
          </a:prstGeom>
        </p:spPr>
      </p:pic>
      <p:pic>
        <p:nvPicPr>
          <p:cNvPr id="1041" name="図 1040" descr="アイコン&#10;&#10;AI 生成コンテンツは誤りを含む可能性があります。">
            <a:extLst>
              <a:ext uri="{FF2B5EF4-FFF2-40B4-BE49-F238E27FC236}">
                <a16:creationId xmlns:a16="http://schemas.microsoft.com/office/drawing/2014/main" id="{1DB9501A-335B-9850-3FC7-8DE37A87289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5581" y="1578362"/>
            <a:ext cx="904213" cy="904213"/>
          </a:xfrm>
          <a:prstGeom prst="rect">
            <a:avLst/>
          </a:prstGeom>
        </p:spPr>
      </p:pic>
      <p:pic>
        <p:nvPicPr>
          <p:cNvPr id="1042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FC3C3BCE-74D5-C61C-A320-B8E5BDF59A5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220" y="2520889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3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F8EAA0AA-25FD-49A1-24DF-8242021A30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77061" y="760542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D2289726-49AD-9A3F-FB5F-92697F189B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4088" y="2486074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5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44D36E1C-CB28-0092-2CCE-FA83197241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40393" y="4735394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21393173-FF59-5370-3370-2D63741893E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55458" y="3497998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7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467817BE-A1E3-F98B-4888-FBA751E9F4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1200" y="3506320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4" descr="カボチャのイラスト | 商用OKの無料イラスト素材サイト ツカッテ">
            <a:extLst>
              <a:ext uri="{FF2B5EF4-FFF2-40B4-BE49-F238E27FC236}">
                <a16:creationId xmlns:a16="http://schemas.microsoft.com/office/drawing/2014/main" id="{EC266F44-DB4C-8C3C-A415-16F7241091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8996" y="2733411"/>
            <a:ext cx="1354665" cy="13546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49" name="テキスト ボックス 1048">
            <a:extLst>
              <a:ext uri="{FF2B5EF4-FFF2-40B4-BE49-F238E27FC236}">
                <a16:creationId xmlns:a16="http://schemas.microsoft.com/office/drawing/2014/main" id="{C6E52498-9EBD-AA88-85D6-DB483AA03C25}"/>
              </a:ext>
            </a:extLst>
          </p:cNvPr>
          <p:cNvSpPr txBox="1"/>
          <p:nvPr/>
        </p:nvSpPr>
        <p:spPr>
          <a:xfrm>
            <a:off x="519028" y="422463"/>
            <a:ext cx="1455322" cy="584775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3200" b="1" dirty="0">
                <a:solidFill>
                  <a:srgbClr val="FFFF00"/>
                </a:solidFill>
                <a:highlight>
                  <a:srgbClr val="000000"/>
                </a:highlight>
              </a:rPr>
              <a:t>7.0</a:t>
            </a:r>
            <a:r>
              <a:rPr kumimoji="1" lang="ja-JP" altLang="en-US" sz="3200" b="1" dirty="0">
                <a:solidFill>
                  <a:srgbClr val="FFFF00"/>
                </a:solidFill>
                <a:highlight>
                  <a:srgbClr val="000000"/>
                </a:highlight>
              </a:rPr>
              <a:t>秒</a:t>
            </a:r>
          </a:p>
        </p:txBody>
      </p:sp>
    </p:spTree>
    <p:extLst>
      <p:ext uri="{BB962C8B-B14F-4D97-AF65-F5344CB8AC3E}">
        <p14:creationId xmlns:p14="http://schemas.microsoft.com/office/powerpoint/2010/main" val="3814084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54</TotalTime>
  <Words>8</Words>
  <Application>Microsoft Office PowerPoint</Application>
  <PresentationFormat>ワイド画面</PresentationFormat>
  <Paragraphs>5</Paragraphs>
  <Slides>1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5" baseType="lpstr">
      <vt:lpstr>游ゴシック</vt:lpstr>
      <vt:lpstr>游ゴシック Light</vt:lpstr>
      <vt:lpstr>Arial</vt:lpstr>
      <vt:lpstr>Office テーマ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SHINAGAWA Kotone</dc:creator>
  <cp:lastModifiedBy>SHINAGAWA Kotone</cp:lastModifiedBy>
  <cp:revision>3</cp:revision>
  <dcterms:created xsi:type="dcterms:W3CDTF">2025-07-02T02:17:00Z</dcterms:created>
  <dcterms:modified xsi:type="dcterms:W3CDTF">2025-07-07T06:34:08Z</dcterms:modified>
</cp:coreProperties>
</file>