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9389C9-1B94-4F29-8020-FC8372B20FC8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A207D-7E72-4811-981B-EF4C739BC95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05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ゲームオーバー画面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AA207D-7E72-4811-981B-EF4C739BC95D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9922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137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68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18808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3954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3199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8666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780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86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5230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7683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47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5A99FCF1-DA40-4DB2-AD7E-57E244A1A1D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85DEB904-D642-4826-941E-28985B67459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63007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4E9555F-1A6C-463A-A880-C717D1785ABE}"/>
              </a:ext>
            </a:extLst>
          </p:cNvPr>
          <p:cNvSpPr/>
          <p:nvPr/>
        </p:nvSpPr>
        <p:spPr>
          <a:xfrm>
            <a:off x="3516086" y="4800600"/>
            <a:ext cx="5159828" cy="1306286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ホーム画面に戻る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B154364-AC7D-E4A4-A584-D3FA10D1CE91}"/>
              </a:ext>
            </a:extLst>
          </p:cNvPr>
          <p:cNvSpPr txBox="1"/>
          <p:nvPr/>
        </p:nvSpPr>
        <p:spPr>
          <a:xfrm>
            <a:off x="2449285" y="1866744"/>
            <a:ext cx="72934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5400" b="1" dirty="0">
                <a:solidFill>
                  <a:schemeClr val="bg2">
                    <a:lumMod val="50000"/>
                    <a:lumOff val="50000"/>
                  </a:schemeClr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最終レベル　　　　　</a:t>
            </a:r>
            <a:r>
              <a:rPr kumimoji="1" lang="en-US" altLang="ja-JP" sz="5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10</a:t>
            </a:r>
            <a:r>
              <a:rPr kumimoji="1" lang="ja-JP" altLang="en-US" sz="4000" dirty="0"/>
              <a:t>    　　　　　</a:t>
            </a:r>
          </a:p>
        </p:txBody>
      </p:sp>
    </p:spTree>
    <p:extLst>
      <p:ext uri="{BB962C8B-B14F-4D97-AF65-F5344CB8AC3E}">
        <p14:creationId xmlns:p14="http://schemas.microsoft.com/office/powerpoint/2010/main" val="17594544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暖かみのある青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02B7900E1F403E48B95F1AC13130EFEB" ma:contentTypeVersion="8" ma:contentTypeDescription="新しいドキュメントを作成します。" ma:contentTypeScope="" ma:versionID="350cbd32ffc6b3a537a5b22f6d090ac3">
  <xsd:schema xmlns:xsd="http://www.w3.org/2001/XMLSchema" xmlns:xs="http://www.w3.org/2001/XMLSchema" xmlns:p="http://schemas.microsoft.com/office/2006/metadata/properties" xmlns:ns3="8cfd7595-76d8-4469-b5b7-e7a1174de2a9" xmlns:ns4="b401b231-cd6c-4271-a6ae-232d3a374b02" targetNamespace="http://schemas.microsoft.com/office/2006/metadata/properties" ma:root="true" ma:fieldsID="07a610c1c42d7973cd7bef4b5ca582d0" ns3:_="" ns4:_="">
    <xsd:import namespace="8cfd7595-76d8-4469-b5b7-e7a1174de2a9"/>
    <xsd:import namespace="b401b231-cd6c-4271-a6ae-232d3a374b0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fd7595-76d8-4469-b5b7-e7a1174de2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1b231-cd6c-4271-a6ae-232d3a374b0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共有のヒントのハッシュ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8cfd7595-76d8-4469-b5b7-e7a1174de2a9" xsi:nil="true"/>
  </documentManagement>
</p:properties>
</file>

<file path=customXml/itemProps1.xml><?xml version="1.0" encoding="utf-8"?>
<ds:datastoreItem xmlns:ds="http://schemas.openxmlformats.org/officeDocument/2006/customXml" ds:itemID="{B22CDAD5-B769-40BD-85EB-83F4227B8B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cfd7595-76d8-4469-b5b7-e7a1174de2a9"/>
    <ds:schemaRef ds:uri="b401b231-cd6c-4271-a6ae-232d3a374b0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C84C351-A7BE-436F-B708-270C77745D0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2C0CA9-412F-4848-8785-B24708010771}">
  <ds:schemaRefs>
    <ds:schemaRef ds:uri="8cfd7595-76d8-4469-b5b7-e7a1174de2a9"/>
    <ds:schemaRef ds:uri="http://purl.org/dc/elements/1.1/"/>
    <ds:schemaRef ds:uri="http://schemas.microsoft.com/office/infopath/2007/PartnerControls"/>
    <ds:schemaRef ds:uri="http://purl.org/dc/dcmitype/"/>
    <ds:schemaRef ds:uri="http://schemas.openxmlformats.org/package/2006/metadata/core-properties"/>
    <ds:schemaRef ds:uri="http://schemas.microsoft.com/office/2006/documentManagement/types"/>
    <ds:schemaRef ds:uri="b401b231-cd6c-4271-a6ae-232d3a374b02"/>
    <ds:schemaRef ds:uri="http://schemas.microsoft.com/office/2006/metadata/properties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</TotalTime>
  <Words>10</Words>
  <Application>Microsoft Office PowerPoint</Application>
  <PresentationFormat>ワイド画面</PresentationFormat>
  <Paragraphs>4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BIZ UDPゴシック</vt:lpstr>
      <vt:lpstr>游ゴシック</vt:lpstr>
      <vt:lpstr>Aptos</vt:lpstr>
      <vt:lpstr>Aptos Display</vt:lpstr>
      <vt:lpstr>Arial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MYOJIN Nao</dc:creator>
  <cp:lastModifiedBy>MYOJIN Nao</cp:lastModifiedBy>
  <cp:revision>2</cp:revision>
  <dcterms:created xsi:type="dcterms:W3CDTF">2025-07-02T02:17:15Z</dcterms:created>
  <dcterms:modified xsi:type="dcterms:W3CDTF">2025-07-02T02:48:20Z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0x01010002B7900E1F403E48B95F1AC13130EFEB</vt:lpwstr>
  </property>
</Properties>
</file>