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53577-7900-46FD-833F-4DFAAF58E7DD}" v="34" dt="2025-07-02T02:53:5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CHIDA Reo" userId="82dcdf0d-6533-4e61-85d1-433556d8b916" providerId="ADAL" clId="{CA153577-7900-46FD-833F-4DFAAF58E7DD}"/>
    <pc:docChg chg="undo custSel modSld">
      <pc:chgData name="TSUCHIDA Reo" userId="82dcdf0d-6533-4e61-85d1-433556d8b916" providerId="ADAL" clId="{CA153577-7900-46FD-833F-4DFAAF58E7DD}" dt="2025-07-02T02:54:44.108" v="521" actId="1076"/>
      <pc:docMkLst>
        <pc:docMk/>
      </pc:docMkLst>
      <pc:sldChg chg="addSp delSp modSp mod">
        <pc:chgData name="TSUCHIDA Reo" userId="82dcdf0d-6533-4e61-85d1-433556d8b916" providerId="ADAL" clId="{CA153577-7900-46FD-833F-4DFAAF58E7DD}" dt="2025-07-02T02:54:44.108" v="521" actId="1076"/>
        <pc:sldMkLst>
          <pc:docMk/>
          <pc:sldMk cId="3602509991" sldId="258"/>
        </pc:sldMkLst>
        <pc:spChg chg="add mod">
          <ac:chgData name="TSUCHIDA Reo" userId="82dcdf0d-6533-4e61-85d1-433556d8b916" providerId="ADAL" clId="{CA153577-7900-46FD-833F-4DFAAF58E7DD}" dt="2025-07-02T02:52:45.308" v="411" actId="1076"/>
          <ac:spMkLst>
            <pc:docMk/>
            <pc:sldMk cId="3602509991" sldId="258"/>
            <ac:spMk id="2" creationId="{B15FF4EE-B347-D87B-C85F-7F0112BD4BB4}"/>
          </ac:spMkLst>
        </pc:spChg>
        <pc:spChg chg="mod">
          <ac:chgData name="TSUCHIDA Reo" userId="82dcdf0d-6533-4e61-85d1-433556d8b916" providerId="ADAL" clId="{CA153577-7900-46FD-833F-4DFAAF58E7DD}" dt="2025-07-02T02:37:39.271" v="9" actId="1076"/>
          <ac:spMkLst>
            <pc:docMk/>
            <pc:sldMk cId="3602509991" sldId="258"/>
            <ac:spMk id="3" creationId="{13D220B9-081D-BE1F-5EB3-7091F0CB3411}"/>
          </ac:spMkLst>
        </pc:spChg>
        <pc:spChg chg="add mod">
          <ac:chgData name="TSUCHIDA Reo" userId="82dcdf0d-6533-4e61-85d1-433556d8b916" providerId="ADAL" clId="{CA153577-7900-46FD-833F-4DFAAF58E7DD}" dt="2025-07-02T02:39:43.871" v="77" actId="20577"/>
          <ac:spMkLst>
            <pc:docMk/>
            <pc:sldMk cId="3602509991" sldId="258"/>
            <ac:spMk id="4" creationId="{1067AD44-A946-D764-6A14-B38CFDC50699}"/>
          </ac:spMkLst>
        </pc:spChg>
        <pc:spChg chg="mod">
          <ac:chgData name="TSUCHIDA Reo" userId="82dcdf0d-6533-4e61-85d1-433556d8b916" providerId="ADAL" clId="{CA153577-7900-46FD-833F-4DFAAF58E7DD}" dt="2025-07-02T02:37:43.058" v="10" actId="1076"/>
          <ac:spMkLst>
            <pc:docMk/>
            <pc:sldMk cId="3602509991" sldId="258"/>
            <ac:spMk id="6" creationId="{10980ADB-B13C-29A3-DCEA-2F954C596026}"/>
          </ac:spMkLst>
        </pc:spChg>
        <pc:spChg chg="add mod ord">
          <ac:chgData name="TSUCHIDA Reo" userId="82dcdf0d-6533-4e61-85d1-433556d8b916" providerId="ADAL" clId="{CA153577-7900-46FD-833F-4DFAAF58E7DD}" dt="2025-07-02T02:42:53.083" v="160" actId="166"/>
          <ac:spMkLst>
            <pc:docMk/>
            <pc:sldMk cId="3602509991" sldId="258"/>
            <ac:spMk id="7" creationId="{6466AE4C-7836-82F6-00CF-58F6872B09DA}"/>
          </ac:spMkLst>
        </pc:spChg>
        <pc:spChg chg="add mod">
          <ac:chgData name="TSUCHIDA Reo" userId="82dcdf0d-6533-4e61-85d1-433556d8b916" providerId="ADAL" clId="{CA153577-7900-46FD-833F-4DFAAF58E7DD}" dt="2025-07-02T02:52:52.963" v="413"/>
          <ac:spMkLst>
            <pc:docMk/>
            <pc:sldMk cId="3602509991" sldId="258"/>
            <ac:spMk id="9" creationId="{A0FDA3AA-7B24-84B3-6C1A-F09FFA6E6652}"/>
          </ac:spMkLst>
        </pc:spChg>
        <pc:spChg chg="add mod">
          <ac:chgData name="TSUCHIDA Reo" userId="82dcdf0d-6533-4e61-85d1-433556d8b916" providerId="ADAL" clId="{CA153577-7900-46FD-833F-4DFAAF58E7DD}" dt="2025-07-02T02:40:53.760" v="132" actId="1076"/>
          <ac:spMkLst>
            <pc:docMk/>
            <pc:sldMk cId="3602509991" sldId="258"/>
            <ac:spMk id="11" creationId="{ACC182CC-8F17-E0B3-FB05-9C8F8136C7C4}"/>
          </ac:spMkLst>
        </pc:spChg>
        <pc:spChg chg="add mod ord">
          <ac:chgData name="TSUCHIDA Reo" userId="82dcdf0d-6533-4e61-85d1-433556d8b916" providerId="ADAL" clId="{CA153577-7900-46FD-833F-4DFAAF58E7DD}" dt="2025-07-02T02:42:57.937" v="161" actId="1076"/>
          <ac:spMkLst>
            <pc:docMk/>
            <pc:sldMk cId="3602509991" sldId="258"/>
            <ac:spMk id="18" creationId="{5154CA89-2029-BB1B-5435-D8CD012A0659}"/>
          </ac:spMkLst>
        </pc:spChg>
        <pc:spChg chg="add mod">
          <ac:chgData name="TSUCHIDA Reo" userId="82dcdf0d-6533-4e61-85d1-433556d8b916" providerId="ADAL" clId="{CA153577-7900-46FD-833F-4DFAAF58E7DD}" dt="2025-07-02T02:43:27.408" v="168" actId="14100"/>
          <ac:spMkLst>
            <pc:docMk/>
            <pc:sldMk cId="3602509991" sldId="258"/>
            <ac:spMk id="19" creationId="{0D0582F0-221D-BD7C-8C2E-DD0C4A115D45}"/>
          </ac:spMkLst>
        </pc:spChg>
        <pc:spChg chg="add mod">
          <ac:chgData name="TSUCHIDA Reo" userId="82dcdf0d-6533-4e61-85d1-433556d8b916" providerId="ADAL" clId="{CA153577-7900-46FD-833F-4DFAAF58E7DD}" dt="2025-07-02T02:51:35.271" v="343" actId="1076"/>
          <ac:spMkLst>
            <pc:docMk/>
            <pc:sldMk cId="3602509991" sldId="258"/>
            <ac:spMk id="51" creationId="{60C327E8-7A3F-F879-AE24-410ABFFA6567}"/>
          </ac:spMkLst>
        </pc:spChg>
        <pc:spChg chg="add mod">
          <ac:chgData name="TSUCHIDA Reo" userId="82dcdf0d-6533-4e61-85d1-433556d8b916" providerId="ADAL" clId="{CA153577-7900-46FD-833F-4DFAAF58E7DD}" dt="2025-07-02T02:52:21.094" v="403" actId="1076"/>
          <ac:spMkLst>
            <pc:docMk/>
            <pc:sldMk cId="3602509991" sldId="258"/>
            <ac:spMk id="55" creationId="{2D904345-8369-2889-1C33-15A105A5AE7D}"/>
          </ac:spMkLst>
        </pc:spChg>
        <pc:spChg chg="add mod">
          <ac:chgData name="TSUCHIDA Reo" userId="82dcdf0d-6533-4e61-85d1-433556d8b916" providerId="ADAL" clId="{CA153577-7900-46FD-833F-4DFAAF58E7DD}" dt="2025-07-02T02:52:47.612" v="412" actId="1076"/>
          <ac:spMkLst>
            <pc:docMk/>
            <pc:sldMk cId="3602509991" sldId="258"/>
            <ac:spMk id="57" creationId="{ECB51296-4DFD-A386-BA36-C3C3427277E5}"/>
          </ac:spMkLst>
        </pc:spChg>
        <pc:spChg chg="add mod">
          <ac:chgData name="TSUCHIDA Reo" userId="82dcdf0d-6533-4e61-85d1-433556d8b916" providerId="ADAL" clId="{CA153577-7900-46FD-833F-4DFAAF58E7DD}" dt="2025-07-02T02:53:46.578" v="451" actId="1076"/>
          <ac:spMkLst>
            <pc:docMk/>
            <pc:sldMk cId="3602509991" sldId="258"/>
            <ac:spMk id="58" creationId="{77374DB7-602D-5ABB-79FF-A22AC7AB8067}"/>
          </ac:spMkLst>
        </pc:spChg>
        <pc:spChg chg="add mod">
          <ac:chgData name="TSUCHIDA Reo" userId="82dcdf0d-6533-4e61-85d1-433556d8b916" providerId="ADAL" clId="{CA153577-7900-46FD-833F-4DFAAF58E7DD}" dt="2025-07-02T02:54:36.834" v="519" actId="1076"/>
          <ac:spMkLst>
            <pc:docMk/>
            <pc:sldMk cId="3602509991" sldId="258"/>
            <ac:spMk id="62" creationId="{73152021-3555-29A7-167D-E3C6AF986DEE}"/>
          </ac:spMkLst>
        </pc:spChg>
        <pc:picChg chg="add mod">
          <ac:chgData name="TSUCHIDA Reo" userId="82dcdf0d-6533-4e61-85d1-433556d8b916" providerId="ADAL" clId="{CA153577-7900-46FD-833F-4DFAAF58E7DD}" dt="2025-07-02T02:41:23.588" v="139" actId="931"/>
          <ac:picMkLst>
            <pc:docMk/>
            <pc:sldMk cId="3602509991" sldId="258"/>
            <ac:picMk id="13" creationId="{03011AF6-6E4C-089E-424A-D92FE1DDDDB0}"/>
          </ac:picMkLst>
        </pc:picChg>
        <pc:picChg chg="add mod">
          <ac:chgData name="TSUCHIDA Reo" userId="82dcdf0d-6533-4e61-85d1-433556d8b916" providerId="ADAL" clId="{CA153577-7900-46FD-833F-4DFAAF58E7DD}" dt="2025-07-02T02:41:55.285" v="146" actId="1076"/>
          <ac:picMkLst>
            <pc:docMk/>
            <pc:sldMk cId="3602509991" sldId="258"/>
            <ac:picMk id="15" creationId="{08893E56-CD72-61DA-0E77-57BDE0879C44}"/>
          </ac:picMkLst>
        </pc:picChg>
        <pc:picChg chg="add mod">
          <ac:chgData name="TSUCHIDA Reo" userId="82dcdf0d-6533-4e61-85d1-433556d8b916" providerId="ADAL" clId="{CA153577-7900-46FD-833F-4DFAAF58E7DD}" dt="2025-07-02T02:42:03.344" v="150" actId="1076"/>
          <ac:picMkLst>
            <pc:docMk/>
            <pc:sldMk cId="3602509991" sldId="258"/>
            <ac:picMk id="16" creationId="{C57F2E3C-9796-6592-4F7C-5102104DF377}"/>
          </ac:picMkLst>
        </pc:picChg>
        <pc:picChg chg="add mod">
          <ac:chgData name="TSUCHIDA Reo" userId="82dcdf0d-6533-4e61-85d1-433556d8b916" providerId="ADAL" clId="{CA153577-7900-46FD-833F-4DFAAF58E7DD}" dt="2025-07-02T02:42:05.683" v="151" actId="1076"/>
          <ac:picMkLst>
            <pc:docMk/>
            <pc:sldMk cId="3602509991" sldId="258"/>
            <ac:picMk id="17" creationId="{1D14F53A-4F3A-D38A-9DDE-861E830320C0}"/>
          </ac:picMkLst>
        </pc:picChg>
        <pc:picChg chg="add mod">
          <ac:chgData name="TSUCHIDA Reo" userId="82dcdf0d-6533-4e61-85d1-433556d8b916" providerId="ADAL" clId="{CA153577-7900-46FD-833F-4DFAAF58E7DD}" dt="2025-07-02T02:44:26.611" v="179" actId="1076"/>
          <ac:picMkLst>
            <pc:docMk/>
            <pc:sldMk cId="3602509991" sldId="258"/>
            <ac:picMk id="21" creationId="{9EC20F1E-3712-C76A-073C-FA5A5E66BC51}"/>
          </ac:picMkLst>
        </pc:picChg>
        <pc:picChg chg="add mod">
          <ac:chgData name="TSUCHIDA Reo" userId="82dcdf0d-6533-4e61-85d1-433556d8b916" providerId="ADAL" clId="{CA153577-7900-46FD-833F-4DFAAF58E7DD}" dt="2025-07-02T02:46:54.025" v="202" actId="1076"/>
          <ac:picMkLst>
            <pc:docMk/>
            <pc:sldMk cId="3602509991" sldId="258"/>
            <ac:picMk id="22" creationId="{BCBCB19A-C719-219B-30AD-7E8CA4E11964}"/>
          </ac:picMkLst>
        </pc:picChg>
        <pc:picChg chg="add del mod">
          <ac:chgData name="TSUCHIDA Reo" userId="82dcdf0d-6533-4e61-85d1-433556d8b916" providerId="ADAL" clId="{CA153577-7900-46FD-833F-4DFAAF58E7DD}" dt="2025-07-02T02:45:37.565" v="185" actId="478"/>
          <ac:picMkLst>
            <pc:docMk/>
            <pc:sldMk cId="3602509991" sldId="258"/>
            <ac:picMk id="24" creationId="{60C9A302-29E4-5426-8155-A01EEF6DA55F}"/>
          </ac:picMkLst>
        </pc:picChg>
        <pc:picChg chg="add mod">
          <ac:chgData name="TSUCHIDA Reo" userId="82dcdf0d-6533-4e61-85d1-433556d8b916" providerId="ADAL" clId="{CA153577-7900-46FD-833F-4DFAAF58E7DD}" dt="2025-07-02T02:46:38.029" v="191" actId="14100"/>
          <ac:picMkLst>
            <pc:docMk/>
            <pc:sldMk cId="3602509991" sldId="258"/>
            <ac:picMk id="26" creationId="{A767EB5B-F5D1-64CB-AF26-7679D9BB884E}"/>
          </ac:picMkLst>
        </pc:picChg>
        <pc:picChg chg="add mod">
          <ac:chgData name="TSUCHIDA Reo" userId="82dcdf0d-6533-4e61-85d1-433556d8b916" providerId="ADAL" clId="{CA153577-7900-46FD-833F-4DFAAF58E7DD}" dt="2025-07-02T02:46:47.995" v="199" actId="1076"/>
          <ac:picMkLst>
            <pc:docMk/>
            <pc:sldMk cId="3602509991" sldId="258"/>
            <ac:picMk id="27" creationId="{32235541-D064-ADFA-59E4-40016112C6A5}"/>
          </ac:picMkLst>
        </pc:picChg>
        <pc:picChg chg="add mod">
          <ac:chgData name="TSUCHIDA Reo" userId="82dcdf0d-6533-4e61-85d1-433556d8b916" providerId="ADAL" clId="{CA153577-7900-46FD-833F-4DFAAF58E7DD}" dt="2025-07-02T02:46:46.145" v="198" actId="1076"/>
          <ac:picMkLst>
            <pc:docMk/>
            <pc:sldMk cId="3602509991" sldId="258"/>
            <ac:picMk id="28" creationId="{58E04368-15A5-E2A3-8FEB-8E14BF3CBF0B}"/>
          </ac:picMkLst>
        </pc:picChg>
        <pc:picChg chg="add mod">
          <ac:chgData name="TSUCHIDA Reo" userId="82dcdf0d-6533-4e61-85d1-433556d8b916" providerId="ADAL" clId="{CA153577-7900-46FD-833F-4DFAAF58E7DD}" dt="2025-07-02T02:46:44.704" v="197" actId="1076"/>
          <ac:picMkLst>
            <pc:docMk/>
            <pc:sldMk cId="3602509991" sldId="258"/>
            <ac:picMk id="29" creationId="{9090A1FD-0681-65E5-4038-5B8AD55B6B45}"/>
          </ac:picMkLst>
        </pc:picChg>
        <pc:picChg chg="add mod">
          <ac:chgData name="TSUCHIDA Reo" userId="82dcdf0d-6533-4e61-85d1-433556d8b916" providerId="ADAL" clId="{CA153577-7900-46FD-833F-4DFAAF58E7DD}" dt="2025-07-02T02:46:42.908" v="196" actId="1076"/>
          <ac:picMkLst>
            <pc:docMk/>
            <pc:sldMk cId="3602509991" sldId="258"/>
            <ac:picMk id="30" creationId="{1FF0A892-E789-D310-A876-D23C5F1AA130}"/>
          </ac:picMkLst>
        </pc:picChg>
        <pc:picChg chg="add mod">
          <ac:chgData name="TSUCHIDA Reo" userId="82dcdf0d-6533-4e61-85d1-433556d8b916" providerId="ADAL" clId="{CA153577-7900-46FD-833F-4DFAAF58E7DD}" dt="2025-07-02T02:48:01.707" v="226" actId="1076"/>
          <ac:picMkLst>
            <pc:docMk/>
            <pc:sldMk cId="3602509991" sldId="258"/>
            <ac:picMk id="32" creationId="{F88F6EF7-9CE4-4DB2-F317-29E2601A11B3}"/>
          </ac:picMkLst>
        </pc:picChg>
        <pc:picChg chg="add mod">
          <ac:chgData name="TSUCHIDA Reo" userId="82dcdf0d-6533-4e61-85d1-433556d8b916" providerId="ADAL" clId="{CA153577-7900-46FD-833F-4DFAAF58E7DD}" dt="2025-07-02T02:47:56.975" v="224" actId="1076"/>
          <ac:picMkLst>
            <pc:docMk/>
            <pc:sldMk cId="3602509991" sldId="258"/>
            <ac:picMk id="33" creationId="{6238F860-82FD-3927-1D22-3581AC66AAA0}"/>
          </ac:picMkLst>
        </pc:picChg>
        <pc:picChg chg="add mod">
          <ac:chgData name="TSUCHIDA Reo" userId="82dcdf0d-6533-4e61-85d1-433556d8b916" providerId="ADAL" clId="{CA153577-7900-46FD-833F-4DFAAF58E7DD}" dt="2025-07-02T02:47:49.826" v="221" actId="1076"/>
          <ac:picMkLst>
            <pc:docMk/>
            <pc:sldMk cId="3602509991" sldId="258"/>
            <ac:picMk id="34" creationId="{C1DEC117-55C9-4C4C-35CD-7FE3AA26233D}"/>
          </ac:picMkLst>
        </pc:picChg>
        <pc:picChg chg="add mod">
          <ac:chgData name="TSUCHIDA Reo" userId="82dcdf0d-6533-4e61-85d1-433556d8b916" providerId="ADAL" clId="{CA153577-7900-46FD-833F-4DFAAF58E7DD}" dt="2025-07-02T02:47:45.010" v="219" actId="1076"/>
          <ac:picMkLst>
            <pc:docMk/>
            <pc:sldMk cId="3602509991" sldId="258"/>
            <ac:picMk id="35" creationId="{EBD1C7ED-A965-8BD4-96C6-68A7DE65D26C}"/>
          </ac:picMkLst>
        </pc:picChg>
        <pc:picChg chg="add mod">
          <ac:chgData name="TSUCHIDA Reo" userId="82dcdf0d-6533-4e61-85d1-433556d8b916" providerId="ADAL" clId="{CA153577-7900-46FD-833F-4DFAAF58E7DD}" dt="2025-07-02T02:47:40.728" v="216" actId="14100"/>
          <ac:picMkLst>
            <pc:docMk/>
            <pc:sldMk cId="3602509991" sldId="258"/>
            <ac:picMk id="36" creationId="{54644740-C1AD-6C83-12B0-82F21F8A8E74}"/>
          </ac:picMkLst>
        </pc:picChg>
        <pc:picChg chg="add mod">
          <ac:chgData name="TSUCHIDA Reo" userId="82dcdf0d-6533-4e61-85d1-433556d8b916" providerId="ADAL" clId="{CA153577-7900-46FD-833F-4DFAAF58E7DD}" dt="2025-07-02T02:47:34.559" v="214" actId="1076"/>
          <ac:picMkLst>
            <pc:docMk/>
            <pc:sldMk cId="3602509991" sldId="258"/>
            <ac:picMk id="37" creationId="{9F15EFB8-A5DF-948D-D1AF-7C5978E67700}"/>
          </ac:picMkLst>
        </pc:picChg>
        <pc:picChg chg="add del mod">
          <ac:chgData name="TSUCHIDA Reo" userId="82dcdf0d-6533-4e61-85d1-433556d8b916" providerId="ADAL" clId="{CA153577-7900-46FD-833F-4DFAAF58E7DD}" dt="2025-07-02T02:48:35.220" v="228" actId="478"/>
          <ac:picMkLst>
            <pc:docMk/>
            <pc:sldMk cId="3602509991" sldId="258"/>
            <ac:picMk id="39" creationId="{7044EFAC-139E-142B-6074-A97D360F50FD}"/>
          </ac:picMkLst>
        </pc:picChg>
        <pc:picChg chg="add mod">
          <ac:chgData name="TSUCHIDA Reo" userId="82dcdf0d-6533-4e61-85d1-433556d8b916" providerId="ADAL" clId="{CA153577-7900-46FD-833F-4DFAAF58E7DD}" dt="2025-07-02T02:49:16.934" v="234" actId="14100"/>
          <ac:picMkLst>
            <pc:docMk/>
            <pc:sldMk cId="3602509991" sldId="258"/>
            <ac:picMk id="41" creationId="{BE04FAFA-AFEB-E681-2BA3-D7F0E68FE65F}"/>
          </ac:picMkLst>
        </pc:picChg>
        <pc:picChg chg="add mod">
          <ac:chgData name="TSUCHIDA Reo" userId="82dcdf0d-6533-4e61-85d1-433556d8b916" providerId="ADAL" clId="{CA153577-7900-46FD-833F-4DFAAF58E7DD}" dt="2025-07-02T02:49:27.522" v="242" actId="1076"/>
          <ac:picMkLst>
            <pc:docMk/>
            <pc:sldMk cId="3602509991" sldId="258"/>
            <ac:picMk id="42" creationId="{3DB80EA1-B310-02D8-B913-995664F7E476}"/>
          </ac:picMkLst>
        </pc:picChg>
        <pc:picChg chg="add mod">
          <ac:chgData name="TSUCHIDA Reo" userId="82dcdf0d-6533-4e61-85d1-433556d8b916" providerId="ADAL" clId="{CA153577-7900-46FD-833F-4DFAAF58E7DD}" dt="2025-07-02T02:49:25.893" v="241" actId="1076"/>
          <ac:picMkLst>
            <pc:docMk/>
            <pc:sldMk cId="3602509991" sldId="258"/>
            <ac:picMk id="43" creationId="{D3531DE7-EBC8-9555-5E92-349BB64F5A78}"/>
          </ac:picMkLst>
        </pc:picChg>
        <pc:picChg chg="add mod">
          <ac:chgData name="TSUCHIDA Reo" userId="82dcdf0d-6533-4e61-85d1-433556d8b916" providerId="ADAL" clId="{CA153577-7900-46FD-833F-4DFAAF58E7DD}" dt="2025-07-02T02:49:23.354" v="240" actId="1076"/>
          <ac:picMkLst>
            <pc:docMk/>
            <pc:sldMk cId="3602509991" sldId="258"/>
            <ac:picMk id="44" creationId="{AF6EF236-0DA6-DE67-D05C-F1BE8A5742FA}"/>
          </ac:picMkLst>
        </pc:picChg>
        <pc:picChg chg="add mod">
          <ac:chgData name="TSUCHIDA Reo" userId="82dcdf0d-6533-4e61-85d1-433556d8b916" providerId="ADAL" clId="{CA153577-7900-46FD-833F-4DFAAF58E7DD}" dt="2025-07-02T02:49:20.954" v="239" actId="1076"/>
          <ac:picMkLst>
            <pc:docMk/>
            <pc:sldMk cId="3602509991" sldId="258"/>
            <ac:picMk id="45" creationId="{2CCDF606-FA4F-7A63-D52A-72D4E73F0CE5}"/>
          </ac:picMkLst>
        </pc:picChg>
        <pc:cxnChg chg="add mod">
          <ac:chgData name="TSUCHIDA Reo" userId="82dcdf0d-6533-4e61-85d1-433556d8b916" providerId="ADAL" clId="{CA153577-7900-46FD-833F-4DFAAF58E7DD}" dt="2025-07-02T02:49:56.677" v="248" actId="14100"/>
          <ac:cxnSpMkLst>
            <pc:docMk/>
            <pc:sldMk cId="3602509991" sldId="258"/>
            <ac:cxnSpMk id="47" creationId="{65F861DD-F0D7-3071-F92E-BE676035E6A5}"/>
          </ac:cxnSpMkLst>
        </pc:cxnChg>
        <pc:cxnChg chg="add mod">
          <ac:chgData name="TSUCHIDA Reo" userId="82dcdf0d-6533-4e61-85d1-433556d8b916" providerId="ADAL" clId="{CA153577-7900-46FD-833F-4DFAAF58E7DD}" dt="2025-07-02T02:52:26.056" v="405" actId="14100"/>
          <ac:cxnSpMkLst>
            <pc:docMk/>
            <pc:sldMk cId="3602509991" sldId="258"/>
            <ac:cxnSpMk id="52" creationId="{930C981E-F4D8-E56A-3F77-2307F01BCACB}"/>
          </ac:cxnSpMkLst>
        </pc:cxnChg>
        <pc:cxnChg chg="add mod">
          <ac:chgData name="TSUCHIDA Reo" userId="82dcdf0d-6533-4e61-85d1-433556d8b916" providerId="ADAL" clId="{CA153577-7900-46FD-833F-4DFAAF58E7DD}" dt="2025-07-02T02:54:44.108" v="521" actId="1076"/>
          <ac:cxnSpMkLst>
            <pc:docMk/>
            <pc:sldMk cId="3602509991" sldId="258"/>
            <ac:cxnSpMk id="59" creationId="{21F04D23-B5ED-DB94-087D-14F342547E0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B599B-BFEB-4750-A9AF-9CF010CF87A4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8A47D-E82A-44B3-AF18-ADF1F42CF1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22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8A47D-E82A-44B3-AF18-ADF1F42CF19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24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25135-CBA6-3EC1-05FA-5E089CB1F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A711D0-544C-2D2A-42CF-4B7843504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A4D5C-A2F9-E01A-3AA7-BA88AD34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11CA6-52C7-03D6-4F90-6CF41FB1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476BEB-06F8-D342-44D7-61A3FE9D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64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66AC5-2B7C-FF64-F085-5C420696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7125F6-4A73-9FB2-E3A4-9C909EE1F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FE039-45C3-231E-0E68-92212EF1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60497-8C5A-05AF-A4DF-70579741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5F08B-6DB9-60E0-515D-54906668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4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062010-CEAE-007E-46BA-B0F3C4034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F6D282-E54D-9EB9-9D39-0F5420662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D532C9-3441-F598-144F-52D71884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F8D99-EBFC-7755-CBEE-02CA5B86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7B2AB-6365-2E41-DBD2-03FA0353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40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1869E-D9B8-4AAC-FABC-C6580328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87938-D7A0-3442-8D02-16439F69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C4CF08-54A9-47F8-A25B-DE2D4A74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07FC7-ED94-08B2-BC8D-FDBD2278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2A448C-C5EE-B40D-124A-114FFBD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94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17244-8967-BA6B-2E39-A9260FD9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E5D40C-524B-AC4C-C523-F5A4E1684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EE1799-9DFC-D710-D726-442C0318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B33B58-D311-C238-7C06-89F3F9A6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392D6-64D2-C5E1-CCDF-6B0E724B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84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0B407-433B-8CD1-4FBE-1B504BC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F7A7C-A5A0-25E8-49A0-58D77AB17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4855A2-150D-C223-F922-B8B784D7C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EA4D7E-58FD-A540-8F98-38206BD9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55A004-E25B-FB25-FE79-BD8E4B40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FAC0BF-135F-F1D7-25F5-51F65454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8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9824E-AABC-8ABB-BAB0-AC2682E1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CB6DD4-33C2-7B58-9533-DE0553351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19774B-4C61-DAE2-3F9A-91E09D69D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A73E35-8568-3849-A162-3FB976567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333184B-F74B-BC7C-22DB-AF5E14FBF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76302A-8769-D9F1-CFF2-E11DC428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CDCEDB-14E5-913C-0717-C345FC96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690778-D711-ECA1-51DE-3F6EBCA2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17F0E-ABC7-7386-DB74-57680C83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418510-45B1-2498-1C10-5F1E5472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D17EC0-BA51-3A6C-A5BF-B15E7AFF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207323-CF6E-5A47-7DC3-F24E1B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996773-B315-1BC7-5B90-85F442C2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643B64-655A-C110-2CB2-A119A35F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1AF680-61C8-0DBA-8AB3-B68A1C5C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89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C4AB5-303A-E040-F105-86B07399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60FA4-FD39-226E-B124-1A0E7F410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91A76F-4C93-0F34-5C1E-AAFD5222E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B9541C-E2AA-59E2-B95E-CB04798E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2FB618-8EA0-1285-C699-69ED3AAA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9291A-B444-E8D8-D84E-D98698F0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52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F45C8-29C9-AD52-5F95-A28FB859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B3E1B06-9FE3-3A3E-5DF9-52792C2C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BD584E-00B5-87BC-E356-1AEC393B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C888AF-9D22-6B1C-D996-09CA0569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23D66-4B65-3FAD-DBEE-ECA1CA86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E77165-FF5C-668D-2844-BD955994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14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28B532-138C-6A3A-ED31-F099C180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E61719-A7B0-9E20-1EDF-C88DD7E9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ECF53-01E5-CFBA-55EB-3A3DE0EBF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A16D7-2BE7-43DC-A14E-8F586AB69FF7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99C47-6FE4-4CF0-C336-10112DC89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13AC5E-29B9-7E5B-A52D-E397A0F40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7AB9F-6883-4B80-AE03-0982E84E3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01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zailab.jp/sozai/detail/43988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chicodeza.com/freeitems/tabanegi-illu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sukatte.com/pumpkin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greenstock40.com/hakusai/" TargetMode="External"/><Relationship Id="rId4" Type="http://schemas.openxmlformats.org/officeDocument/2006/relationships/hyperlink" Target="https://www.pinterest.com/pin/703828248050519027/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6E570-B3D2-F446-A5DB-6DB5E1004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D220B9-081D-BE1F-5EB3-7091F0CB3411}"/>
              </a:ext>
            </a:extLst>
          </p:cNvPr>
          <p:cNvSpPr txBox="1"/>
          <p:nvPr/>
        </p:nvSpPr>
        <p:spPr>
          <a:xfrm>
            <a:off x="3349751" y="142405"/>
            <a:ext cx="5366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マニュアル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980ADB-B13C-29A3-DCEA-2F954C596026}"/>
              </a:ext>
            </a:extLst>
          </p:cNvPr>
          <p:cNvSpPr txBox="1"/>
          <p:nvPr/>
        </p:nvSpPr>
        <p:spPr>
          <a:xfrm>
            <a:off x="1756748" y="1204421"/>
            <a:ext cx="8802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制限時間内にいくつかの画像の中から画面横で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指定された画像を探し出すゲーム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5FF4EE-B347-D87B-C85F-7F0112BD4BB4}"/>
              </a:ext>
            </a:extLst>
          </p:cNvPr>
          <p:cNvSpPr/>
          <p:nvPr/>
        </p:nvSpPr>
        <p:spPr>
          <a:xfrm>
            <a:off x="1854409" y="2686050"/>
            <a:ext cx="9269730" cy="378333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67AD44-A946-D764-6A14-B38CFDC50699}"/>
              </a:ext>
            </a:extLst>
          </p:cNvPr>
          <p:cNvSpPr/>
          <p:nvPr/>
        </p:nvSpPr>
        <p:spPr>
          <a:xfrm>
            <a:off x="3874770" y="2701290"/>
            <a:ext cx="4686300" cy="378333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FDA3AA-7B24-84B3-6C1A-F09FFA6E6652}"/>
              </a:ext>
            </a:extLst>
          </p:cNvPr>
          <p:cNvSpPr txBox="1"/>
          <p:nvPr/>
        </p:nvSpPr>
        <p:spPr>
          <a:xfrm>
            <a:off x="4834156" y="2819928"/>
            <a:ext cx="2237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>
                <a:solidFill>
                  <a:srgbClr val="FFFF00"/>
                </a:solidFill>
                <a:latin typeface="游ゴシック" panose="02110004020202020204"/>
                <a:ea typeface="游ゴシック" panose="020B0400000000000000" pitchFamily="50" charset="-128"/>
              </a:rPr>
              <a:t>１ゲーム目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CC182CC-8F17-E0B3-FB05-9C8F8136C7C4}"/>
              </a:ext>
            </a:extLst>
          </p:cNvPr>
          <p:cNvSpPr txBox="1"/>
          <p:nvPr/>
        </p:nvSpPr>
        <p:spPr>
          <a:xfrm>
            <a:off x="2124512" y="4875231"/>
            <a:ext cx="1281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のこり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5" name="図 14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08893E56-CD72-61DA-0E77-57BDE0879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95974" y="5092116"/>
            <a:ext cx="838899" cy="1258349"/>
          </a:xfrm>
          <a:prstGeom prst="rect">
            <a:avLst/>
          </a:prstGeom>
        </p:spPr>
      </p:pic>
      <p:pic>
        <p:nvPicPr>
          <p:cNvPr id="16" name="図 15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C57F2E3C-9796-6592-4F7C-5102104D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84602" y="5118681"/>
            <a:ext cx="838899" cy="1258349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54CA89-2029-BB1B-5435-D8CD012A0659}"/>
              </a:ext>
            </a:extLst>
          </p:cNvPr>
          <p:cNvSpPr/>
          <p:nvPr/>
        </p:nvSpPr>
        <p:spPr>
          <a:xfrm>
            <a:off x="8763595" y="4219662"/>
            <a:ext cx="1918387" cy="20817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7" name="図 16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1D14F53A-4F3A-D38A-9DDE-861E83032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90007" y="5128469"/>
            <a:ext cx="838899" cy="125834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6AE4C-7836-82F6-00CF-58F6872B09DA}"/>
              </a:ext>
            </a:extLst>
          </p:cNvPr>
          <p:cNvSpPr txBox="1"/>
          <p:nvPr/>
        </p:nvSpPr>
        <p:spPr>
          <a:xfrm>
            <a:off x="8795152" y="4215169"/>
            <a:ext cx="19140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b="1" dirty="0">
                <a:solidFill>
                  <a:srgbClr val="FFFF00"/>
                </a:solidFill>
                <a:latin typeface="游ゴシック" panose="02110004020202020204"/>
                <a:ea typeface="游ゴシック" panose="020B0400000000000000" pitchFamily="50" charset="-128"/>
              </a:rPr>
              <a:t>TARGET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D0582F0-221D-BD7C-8C2E-DD0C4A115D45}"/>
              </a:ext>
            </a:extLst>
          </p:cNvPr>
          <p:cNvSpPr/>
          <p:nvPr/>
        </p:nvSpPr>
        <p:spPr>
          <a:xfrm>
            <a:off x="8774883" y="4739779"/>
            <a:ext cx="1904301" cy="156035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1" name="図 20" descr="オレンジ, ランプ, ボール, 傘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9EC20F1E-3712-C76A-073C-FA5A5E66B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17498" y="4715314"/>
            <a:ext cx="1559652" cy="1559652"/>
          </a:xfrm>
          <a:prstGeom prst="rect">
            <a:avLst/>
          </a:prstGeom>
        </p:spPr>
      </p:pic>
      <p:pic>
        <p:nvPicPr>
          <p:cNvPr id="22" name="図 21" descr="オレンジ, ランプ, ボール, 傘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BCBCB19A-C719-219B-30AD-7E8CA4E11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445572" y="4375230"/>
            <a:ext cx="748655" cy="748655"/>
          </a:xfrm>
          <a:prstGeom prst="rect">
            <a:avLst/>
          </a:prstGeom>
        </p:spPr>
      </p:pic>
      <p:pic>
        <p:nvPicPr>
          <p:cNvPr id="26" name="図 25" descr="コショウ, グリーン, パプリカ, 座る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A767EB5B-F5D1-64CB-AF26-7679D9BB8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22472" y="3541853"/>
            <a:ext cx="798652" cy="598989"/>
          </a:xfrm>
          <a:prstGeom prst="rect">
            <a:avLst/>
          </a:prstGeom>
        </p:spPr>
      </p:pic>
      <p:pic>
        <p:nvPicPr>
          <p:cNvPr id="27" name="図 26" descr="コショウ, グリーン, パプリカ, 座る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32235541-D064-ADFA-59E4-40016112C6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94923" y="5800845"/>
            <a:ext cx="798652" cy="598989"/>
          </a:xfrm>
          <a:prstGeom prst="rect">
            <a:avLst/>
          </a:prstGeom>
        </p:spPr>
      </p:pic>
      <p:pic>
        <p:nvPicPr>
          <p:cNvPr id="28" name="図 27" descr="コショウ, グリーン, パプリカ, 座る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8E04368-15A5-E2A3-8FEB-8E14BF3CBF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82452" y="4031848"/>
            <a:ext cx="798652" cy="598989"/>
          </a:xfrm>
          <a:prstGeom prst="rect">
            <a:avLst/>
          </a:prstGeom>
        </p:spPr>
      </p:pic>
      <p:pic>
        <p:nvPicPr>
          <p:cNvPr id="29" name="図 28" descr="コショウ, グリーン, パプリカ, 座る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9090A1FD-0681-65E5-4038-5B8AD55B6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61637" y="5793129"/>
            <a:ext cx="798652" cy="598989"/>
          </a:xfrm>
          <a:prstGeom prst="rect">
            <a:avLst/>
          </a:prstGeom>
        </p:spPr>
      </p:pic>
      <p:pic>
        <p:nvPicPr>
          <p:cNvPr id="30" name="図 29" descr="コショウ, グリーン, パプリカ, 座る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1FF0A892-E789-D310-A876-D23C5F1AA1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44994" y="5447817"/>
            <a:ext cx="798652" cy="598989"/>
          </a:xfrm>
          <a:prstGeom prst="rect">
            <a:avLst/>
          </a:prstGeom>
        </p:spPr>
      </p:pic>
      <p:pic>
        <p:nvPicPr>
          <p:cNvPr id="32" name="図 31" descr="海洋生物, フルーツ, 花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88F6EF7-9CE4-4DB2-F317-29E2601A1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75070" y="4109012"/>
            <a:ext cx="827589" cy="827589"/>
          </a:xfrm>
          <a:prstGeom prst="rect">
            <a:avLst/>
          </a:prstGeom>
        </p:spPr>
      </p:pic>
      <p:pic>
        <p:nvPicPr>
          <p:cNvPr id="33" name="図 32" descr="海洋生物, フルーツ, 花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238F860-82FD-3927-1D22-3581AC66AA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023412" y="3409710"/>
            <a:ext cx="880639" cy="880639"/>
          </a:xfrm>
          <a:prstGeom prst="rect">
            <a:avLst/>
          </a:prstGeom>
        </p:spPr>
      </p:pic>
      <p:pic>
        <p:nvPicPr>
          <p:cNvPr id="34" name="図 33" descr="海洋生物, フルーツ, 花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1DEC117-55C9-4C4C-35CD-7FE3AA2623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546694" y="4868120"/>
            <a:ext cx="512178" cy="512178"/>
          </a:xfrm>
          <a:prstGeom prst="rect">
            <a:avLst/>
          </a:prstGeom>
        </p:spPr>
      </p:pic>
      <p:pic>
        <p:nvPicPr>
          <p:cNvPr id="35" name="図 34" descr="海洋生物, フルーツ, 花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EBD1C7ED-A965-8BD4-96C6-68A7DE65D2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306026" y="5162308"/>
            <a:ext cx="798653" cy="798653"/>
          </a:xfrm>
          <a:prstGeom prst="rect">
            <a:avLst/>
          </a:prstGeom>
        </p:spPr>
      </p:pic>
      <p:pic>
        <p:nvPicPr>
          <p:cNvPr id="36" name="図 35" descr="海洋生物, フルーツ, 花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4644740-C1AD-6C83-12B0-82F21F8A8E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73723" y="5509549"/>
            <a:ext cx="881604" cy="881604"/>
          </a:xfrm>
          <a:prstGeom prst="rect">
            <a:avLst/>
          </a:prstGeom>
        </p:spPr>
      </p:pic>
      <p:pic>
        <p:nvPicPr>
          <p:cNvPr id="37" name="図 36" descr="海洋生物, フルーツ, 花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9F15EFB8-A5DF-948D-D1AF-7C5978E677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412620" y="3368233"/>
            <a:ext cx="814085" cy="814085"/>
          </a:xfrm>
          <a:prstGeom prst="rect">
            <a:avLst/>
          </a:prstGeom>
        </p:spPr>
      </p:pic>
      <p:pic>
        <p:nvPicPr>
          <p:cNvPr id="41" name="図 40" descr="座る, 傘, 小さい, 大きい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BE04FAFA-AFEB-E681-2BA3-D7F0E68FE6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609144" y="5134337"/>
            <a:ext cx="786113" cy="786113"/>
          </a:xfrm>
          <a:prstGeom prst="rect">
            <a:avLst/>
          </a:prstGeom>
        </p:spPr>
      </p:pic>
      <p:pic>
        <p:nvPicPr>
          <p:cNvPr id="42" name="図 41" descr="座る, 傘, 小さい, 大きい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3DB80EA1-B310-02D8-B913-995664F7E4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201382" y="4117694"/>
            <a:ext cx="786113" cy="786113"/>
          </a:xfrm>
          <a:prstGeom prst="rect">
            <a:avLst/>
          </a:prstGeom>
        </p:spPr>
      </p:pic>
      <p:pic>
        <p:nvPicPr>
          <p:cNvPr id="43" name="図 42" descr="座る, 傘, 小さい, 大きい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D3531DE7-EBC8-9555-5E92-349BB64F5A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231038" y="3425142"/>
            <a:ext cx="786113" cy="786113"/>
          </a:xfrm>
          <a:prstGeom prst="rect">
            <a:avLst/>
          </a:prstGeom>
        </p:spPr>
      </p:pic>
      <p:pic>
        <p:nvPicPr>
          <p:cNvPr id="44" name="図 43" descr="座る, 傘, 小さい, 大きい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AF6EF236-0DA6-DE67-D05C-F1BE8A5742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492187" y="4480368"/>
            <a:ext cx="786113" cy="786113"/>
          </a:xfrm>
          <a:prstGeom prst="rect">
            <a:avLst/>
          </a:prstGeom>
        </p:spPr>
      </p:pic>
      <p:pic>
        <p:nvPicPr>
          <p:cNvPr id="45" name="図 44" descr="座る, 傘, 小さい, 大きい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CCDF606-FA4F-7A63-D52A-72D4E73F0C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047281" y="3915137"/>
            <a:ext cx="786113" cy="786113"/>
          </a:xfrm>
          <a:prstGeom prst="rect">
            <a:avLst/>
          </a:prstGeom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5F861DD-F0D7-3071-F92E-BE676035E6A5}"/>
              </a:ext>
            </a:extLst>
          </p:cNvPr>
          <p:cNvCxnSpPr>
            <a:cxnSpLocks/>
          </p:cNvCxnSpPr>
          <p:nvPr/>
        </p:nvCxnSpPr>
        <p:spPr>
          <a:xfrm>
            <a:off x="1400537" y="4722471"/>
            <a:ext cx="613457" cy="6018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0C327E8-7A3F-F879-AE24-410ABFFA6567}"/>
              </a:ext>
            </a:extLst>
          </p:cNvPr>
          <p:cNvSpPr txBox="1"/>
          <p:nvPr/>
        </p:nvSpPr>
        <p:spPr>
          <a:xfrm>
            <a:off x="-1064871" y="3599341"/>
            <a:ext cx="3946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b="1" dirty="0">
                <a:solidFill>
                  <a:prstClr val="white"/>
                </a:solidFill>
                <a:latin typeface="游ゴシック" panose="02110004020202020204"/>
                <a:ea typeface="游ゴシック" panose="020B0400000000000000" pitchFamily="50" charset="-128"/>
              </a:rPr>
              <a:t>３回間違えたら</a:t>
            </a:r>
            <a:endParaRPr lang="en-US" altLang="ja-JP" sz="1600" b="1" dirty="0">
              <a:solidFill>
                <a:prstClr val="white"/>
              </a:solidFill>
              <a:latin typeface="游ゴシック" panose="0211000402020202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 b="1" dirty="0">
                <a:solidFill>
                  <a:prstClr val="white"/>
                </a:solidFill>
                <a:latin typeface="游ゴシック" panose="02110004020202020204"/>
                <a:ea typeface="游ゴシック" panose="020B0400000000000000" pitchFamily="50" charset="-128"/>
              </a:rPr>
              <a:t>ゲームオーバー</a:t>
            </a:r>
            <a:endParaRPr lang="en-US" altLang="ja-JP" sz="1600" b="1" dirty="0">
              <a:solidFill>
                <a:prstClr val="white"/>
              </a:solidFill>
              <a:latin typeface="游ゴシック" panose="0211000402020202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ステージ突破で</a:t>
            </a:r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ライフが回復するよ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930C981E-F4D8-E56A-3F77-2307F01BCACB}"/>
              </a:ext>
            </a:extLst>
          </p:cNvPr>
          <p:cNvCxnSpPr>
            <a:cxnSpLocks/>
          </p:cNvCxnSpPr>
          <p:nvPr/>
        </p:nvCxnSpPr>
        <p:spPr>
          <a:xfrm flipH="1">
            <a:off x="9689938" y="3333509"/>
            <a:ext cx="322163" cy="8005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D904345-8369-2889-1C33-15A105A5AE7D}"/>
              </a:ext>
            </a:extLst>
          </p:cNvPr>
          <p:cNvSpPr txBox="1"/>
          <p:nvPr/>
        </p:nvSpPr>
        <p:spPr>
          <a:xfrm>
            <a:off x="6808808" y="2924327"/>
            <a:ext cx="662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探す画像！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CB51296-4DFD-A386-BA36-C3C3427277E5}"/>
              </a:ext>
            </a:extLst>
          </p:cNvPr>
          <p:cNvSpPr/>
          <p:nvPr/>
        </p:nvSpPr>
        <p:spPr>
          <a:xfrm>
            <a:off x="2071868" y="2893670"/>
            <a:ext cx="1585731" cy="48719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7374DB7-602D-5ABB-79FF-A22AC7AB8067}"/>
              </a:ext>
            </a:extLst>
          </p:cNvPr>
          <p:cNvSpPr txBox="1"/>
          <p:nvPr/>
        </p:nvSpPr>
        <p:spPr>
          <a:xfrm>
            <a:off x="2324378" y="2914454"/>
            <a:ext cx="11711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800" b="1" dirty="0">
                <a:solidFill>
                  <a:srgbClr val="FFFF00"/>
                </a:solidFill>
                <a:latin typeface="游ゴシック" panose="02110004020202020204"/>
                <a:ea typeface="游ゴシック" panose="020B0400000000000000" pitchFamily="50" charset="-128"/>
              </a:rPr>
              <a:t>7.0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秒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21F04D23-B5ED-DB94-087D-14F342547E0D}"/>
              </a:ext>
            </a:extLst>
          </p:cNvPr>
          <p:cNvCxnSpPr>
            <a:cxnSpLocks/>
          </p:cNvCxnSpPr>
          <p:nvPr/>
        </p:nvCxnSpPr>
        <p:spPr>
          <a:xfrm>
            <a:off x="1689904" y="2372810"/>
            <a:ext cx="524717" cy="43212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3152021-3555-29A7-167D-E3C6AF986DEE}"/>
              </a:ext>
            </a:extLst>
          </p:cNvPr>
          <p:cNvSpPr txBox="1"/>
          <p:nvPr/>
        </p:nvSpPr>
        <p:spPr>
          <a:xfrm>
            <a:off x="-2566686" y="1789610"/>
            <a:ext cx="7251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white"/>
                </a:solidFill>
                <a:latin typeface="游ゴシック" panose="02110004020202020204"/>
                <a:ea typeface="游ゴシック" panose="020B0400000000000000" pitchFamily="50" charset="-128"/>
              </a:rPr>
              <a:t>制限時間は</a:t>
            </a:r>
            <a:endParaRPr lang="en-US" altLang="ja-JP" b="1" dirty="0">
              <a:solidFill>
                <a:prstClr val="white"/>
              </a:solidFill>
              <a:latin typeface="游ゴシック" panose="02110004020202020204"/>
              <a:ea typeface="游ゴシック" panose="020B04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white"/>
                </a:solidFill>
                <a:latin typeface="游ゴシック" panose="02110004020202020204"/>
                <a:ea typeface="游ゴシック" panose="020B0400000000000000" pitchFamily="50" charset="-128"/>
              </a:rPr>
              <a:t>各ステージ７秒</a:t>
            </a:r>
            <a:endParaRPr lang="en-US" altLang="ja-JP" sz="1800" b="1" dirty="0">
              <a:solidFill>
                <a:prstClr val="white"/>
              </a:solidFill>
              <a:latin typeface="游ゴシック" panose="0211000402020202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2509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46</Words>
  <Application>Microsoft Office PowerPoint</Application>
  <PresentationFormat>ワイド画面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1_Office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TSUCHIDA Reo</dc:creator>
  <cp:lastModifiedBy>TSUCHIDA Reo</cp:lastModifiedBy>
  <cp:revision>1</cp:revision>
  <dcterms:created xsi:type="dcterms:W3CDTF">2025-07-02T02:32:40Z</dcterms:created>
  <dcterms:modified xsi:type="dcterms:W3CDTF">2025-07-02T02:54:45Z</dcterms:modified>
</cp:coreProperties>
</file>