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Diablo : Hack &amp; slash Reference / Camera / 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/>
              <a:t>League : Mouse </a:t>
            </a:r>
            <a:r>
              <a:rPr lang="fr-FR" dirty="0" err="1"/>
              <a:t>Movement</a:t>
            </a:r>
            <a:r>
              <a:rPr lang="fr-FR" dirty="0"/>
              <a:t> / Keyboard </a:t>
            </a:r>
            <a:r>
              <a:rPr lang="fr-FR" dirty="0" err="1"/>
              <a:t>Ability</a:t>
            </a:r>
            <a:endParaRPr lang="fr-FR" dirty="0"/>
          </a:p>
          <a:p>
            <a:r>
              <a:rPr lang="fr-FR" dirty="0"/>
              <a:t>FromSoftware : Player &amp; </a:t>
            </a:r>
            <a:r>
              <a:rPr lang="fr-FR" dirty="0" err="1"/>
              <a:t>Enemy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design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2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004F368-BF2C-444A-809B-F719BA9A3C8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0029-CF4D-45A8-B99E-1CC16B2C2E9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6DB3-FE65-4151-971D-D3F546F5894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2ECA-12BA-4773-94DB-6E95C8695D1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E22-BA8F-44B0-97CA-677826D16CC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4DFE-EACE-4055-9DE7-4608AF267C6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497-DFCB-440C-A48E-CEC8F3B32B4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5A2-C3C5-47D2-88A1-885D526180C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8225-6BFD-4C53-B295-E3AFE8CD534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54BF-37F7-48A1-9AE2-6188C966EA1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F0FB-9DB5-4178-B19E-29EFB936ADA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342C-D77B-4880-A33A-587515CB727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77E4-B871-4F51-8C1C-9D6382D1B54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13B-49A9-4B16-8D23-89285F47760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466-AEEF-4964-9CA1-644EB3A1F42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D7B-5007-462B-8001-E861833A60E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CC49-71DF-440F-8A97-9943B0AE767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86AE2-F2E5-4830-AE34-136B7C5CBD8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Hack &amp; Slash Template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3 unreal Template - Arnaud </a:t>
            </a:r>
            <a:r>
              <a:rPr lang="en-US" dirty="0" err="1"/>
              <a:t>benier</a:t>
            </a:r>
            <a:r>
              <a:rPr lang="en-US" dirty="0"/>
              <a:t> </a:t>
            </a:r>
            <a:r>
              <a:rPr lang="en-US" dirty="0" err="1"/>
              <a:t>moine</a:t>
            </a:r>
            <a:r>
              <a:rPr lang="en-US" dirty="0"/>
              <a:t> – 6</a:t>
            </a:r>
            <a:r>
              <a:rPr lang="en-US" baseline="30000" dirty="0"/>
              <a:t>th</a:t>
            </a:r>
            <a:r>
              <a:rPr lang="en-US" dirty="0"/>
              <a:t> April 2022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B8BE5-09BC-4973-A043-53693A0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Project 3 –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Engine : Unreal Engine 5</a:t>
            </a:r>
          </a:p>
          <a:p>
            <a:r>
              <a:rPr lang="en-US" dirty="0"/>
              <a:t>Objective : Create tools for Game Designers</a:t>
            </a:r>
          </a:p>
          <a:p>
            <a:r>
              <a:rPr lang="en-US" dirty="0"/>
              <a:t>Assets : Modular 3D models</a:t>
            </a:r>
          </a:p>
        </p:txBody>
      </p:sp>
      <p:pic>
        <p:nvPicPr>
          <p:cNvPr id="1026" name="Picture 2" descr="Unreal Engine Branding Guidelines and Trademark Usage - Unreal Engine">
            <a:extLst>
              <a:ext uri="{FF2B5EF4-FFF2-40B4-BE49-F238E27FC236}">
                <a16:creationId xmlns:a16="http://schemas.microsoft.com/office/drawing/2014/main" id="{E877BE84-ECF9-4827-901D-EB5A75DB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92" y="1667206"/>
            <a:ext cx="4377007" cy="35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A76D12-5406-4BF4-97D6-7B556015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2943-9F6E-4B19-8A2B-F9E74E2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thoughts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402C-A883-45C5-8220-AF6FCEF5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Hack &amp; Slash Template with a Top-Down Camera</a:t>
            </a:r>
          </a:p>
          <a:p>
            <a:r>
              <a:rPr lang="en-US" dirty="0"/>
              <a:t>Player has multiple ability</a:t>
            </a:r>
          </a:p>
          <a:p>
            <a:r>
              <a:rPr lang="en-US" dirty="0"/>
              <a:t>Multiple Enemies with different behavior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65231-BA59-4170-A356-0E39300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FA558-E404-4407-B541-FD4C30C8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US" dirty="0"/>
          </a:p>
        </p:txBody>
      </p:sp>
      <p:pic>
        <p:nvPicPr>
          <p:cNvPr id="1032" name="Picture 8" descr="League of Legends - PédaGoJeux.fr">
            <a:extLst>
              <a:ext uri="{FF2B5EF4-FFF2-40B4-BE49-F238E27FC236}">
                <a16:creationId xmlns:a16="http://schemas.microsoft.com/office/drawing/2014/main" id="{0DA9E4FE-19CE-45BD-80C3-7D603C57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29" y="2351266"/>
            <a:ext cx="3831942" cy="21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izzard lance une Eternal Collection pour Diablo III sur PS4 et Xbox One -  L'Éclaireur Fnac">
            <a:extLst>
              <a:ext uri="{FF2B5EF4-FFF2-40B4-BE49-F238E27FC236}">
                <a16:creationId xmlns:a16="http://schemas.microsoft.com/office/drawing/2014/main" id="{4B951B19-B20C-4AEB-A3D2-4DBB59A8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6" y="2348859"/>
            <a:ext cx="3831942" cy="215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ST - Le jeu Elden Ring mérite-t-il toutes ces notes parfaites? - Le  Bêta-Testeur">
            <a:extLst>
              <a:ext uri="{FF2B5EF4-FFF2-40B4-BE49-F238E27FC236}">
                <a16:creationId xmlns:a16="http://schemas.microsoft.com/office/drawing/2014/main" id="{994E8ACC-64C8-4C93-A3EF-DD73204B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01" y="2351265"/>
            <a:ext cx="3831943" cy="215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B2A2B-38DD-42FF-A17D-92EA72F35CBA}"/>
              </a:ext>
            </a:extLst>
          </p:cNvPr>
          <p:cNvSpPr txBox="1"/>
          <p:nvPr/>
        </p:nvSpPr>
        <p:spPr>
          <a:xfrm>
            <a:off x="4180029" y="4636013"/>
            <a:ext cx="3831942" cy="65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League of Legends – </a:t>
            </a:r>
            <a:r>
              <a:rPr lang="fr-FR" dirty="0" err="1"/>
              <a:t>Riot</a:t>
            </a:r>
            <a:r>
              <a:rPr lang="fr-FR" dirty="0"/>
              <a:t> Games</a:t>
            </a:r>
          </a:p>
          <a:p>
            <a:pPr algn="ctr"/>
            <a:r>
              <a:rPr lang="fr-FR" dirty="0"/>
              <a:t>Gameplay 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C27C94-856B-4D7C-AF7F-E2ED422C0087}"/>
              </a:ext>
            </a:extLst>
          </p:cNvPr>
          <p:cNvSpPr txBox="1"/>
          <p:nvPr/>
        </p:nvSpPr>
        <p:spPr>
          <a:xfrm>
            <a:off x="301154" y="4636013"/>
            <a:ext cx="3831942" cy="65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Diablo III – Blizzard </a:t>
            </a:r>
            <a:r>
              <a:rPr lang="fr-FR" dirty="0" err="1"/>
              <a:t>Entertainement</a:t>
            </a:r>
            <a:endParaRPr lang="fr-FR" dirty="0"/>
          </a:p>
          <a:p>
            <a:pPr algn="ctr"/>
            <a:r>
              <a:rPr lang="fr-FR" dirty="0"/>
              <a:t>Hack &amp; Slash Aspects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6BD195-013D-42CC-83DD-18B253779F7B}"/>
              </a:ext>
            </a:extLst>
          </p:cNvPr>
          <p:cNvSpPr txBox="1"/>
          <p:nvPr/>
        </p:nvSpPr>
        <p:spPr>
          <a:xfrm>
            <a:off x="8058900" y="4636013"/>
            <a:ext cx="3831942" cy="65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FromSoftware’s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pPr algn="ctr"/>
            <a:r>
              <a:rPr lang="fr-FR" dirty="0"/>
              <a:t>Player &amp; </a:t>
            </a:r>
            <a:r>
              <a:rPr lang="fr-FR" dirty="0" err="1"/>
              <a:t>Enemy</a:t>
            </a:r>
            <a:r>
              <a:rPr lang="fr-FR" dirty="0"/>
              <a:t> </a:t>
            </a:r>
            <a:r>
              <a:rPr lang="fr-FR" dirty="0" err="1"/>
              <a:t>Behavior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07902C-6EEC-4230-8C25-69592807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132DF-3C7D-42DA-A6C8-5026C14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FBFF7-FCE1-4CA2-8E9D-338CF25A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67C4D1-9FB6-4E99-874B-9FC96D3E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8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51</TotalTime>
  <Words>112</Words>
  <Application>Microsoft Office PowerPoint</Application>
  <PresentationFormat>Grand écran</PresentationFormat>
  <Paragraphs>26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Hack &amp; Slash Template</vt:lpstr>
      <vt:lpstr>Project 3 – Constraints</vt:lpstr>
      <vt:lpstr>First thoughts</vt:lpstr>
      <vt:lpstr>References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&amp; Slash Template</dc:title>
  <dc:creator>Arnaud bm</dc:creator>
  <cp:lastModifiedBy>Arnaud bm</cp:lastModifiedBy>
  <cp:revision>2</cp:revision>
  <dcterms:created xsi:type="dcterms:W3CDTF">2022-04-03T14:18:01Z</dcterms:created>
  <dcterms:modified xsi:type="dcterms:W3CDTF">2022-04-03T15:10:06Z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