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E25D-6B7D-49B0-8631-D852383D870A}" type="datetimeFigureOut">
              <a:rPr kumimoji="1" lang="ja-JP" altLang="en-US" smtClean="0"/>
              <a:t>2015/4/5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73A6-585B-4765-B63F-9884DF64F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34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E25D-6B7D-49B0-8631-D852383D870A}" type="datetimeFigureOut">
              <a:rPr kumimoji="1" lang="ja-JP" altLang="en-US" smtClean="0"/>
              <a:t>2015/4/5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73A6-585B-4765-B63F-9884DF64F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4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E25D-6B7D-49B0-8631-D852383D870A}" type="datetimeFigureOut">
              <a:rPr kumimoji="1" lang="ja-JP" altLang="en-US" smtClean="0"/>
              <a:t>2015/4/5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73A6-585B-4765-B63F-9884DF64F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31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E25D-6B7D-49B0-8631-D852383D870A}" type="datetimeFigureOut">
              <a:rPr kumimoji="1" lang="ja-JP" altLang="en-US" smtClean="0"/>
              <a:t>2015/4/5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73A6-585B-4765-B63F-9884DF64F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97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E25D-6B7D-49B0-8631-D852383D870A}" type="datetimeFigureOut">
              <a:rPr kumimoji="1" lang="ja-JP" altLang="en-US" smtClean="0"/>
              <a:t>2015/4/5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73A6-585B-4765-B63F-9884DF64F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06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E25D-6B7D-49B0-8631-D852383D870A}" type="datetimeFigureOut">
              <a:rPr kumimoji="1" lang="ja-JP" altLang="en-US" smtClean="0"/>
              <a:t>2015/4/5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73A6-585B-4765-B63F-9884DF64F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24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E25D-6B7D-49B0-8631-D852383D870A}" type="datetimeFigureOut">
              <a:rPr kumimoji="1" lang="ja-JP" altLang="en-US" smtClean="0"/>
              <a:t>2015/4/5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73A6-585B-4765-B63F-9884DF64F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18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E25D-6B7D-49B0-8631-D852383D870A}" type="datetimeFigureOut">
              <a:rPr kumimoji="1" lang="ja-JP" altLang="en-US" smtClean="0"/>
              <a:t>2015/4/5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73A6-585B-4765-B63F-9884DF64F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31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E25D-6B7D-49B0-8631-D852383D870A}" type="datetimeFigureOut">
              <a:rPr kumimoji="1" lang="ja-JP" altLang="en-US" smtClean="0"/>
              <a:t>2015/4/5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73A6-585B-4765-B63F-9884DF64F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64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E25D-6B7D-49B0-8631-D852383D870A}" type="datetimeFigureOut">
              <a:rPr kumimoji="1" lang="ja-JP" altLang="en-US" smtClean="0"/>
              <a:t>2015/4/5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73A6-585B-4765-B63F-9884DF64F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53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E25D-6B7D-49B0-8631-D852383D870A}" type="datetimeFigureOut">
              <a:rPr kumimoji="1" lang="ja-JP" altLang="en-US" smtClean="0"/>
              <a:t>2015/4/5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73A6-585B-4765-B63F-9884DF64F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16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8E25D-6B7D-49B0-8631-D852383D870A}" type="datetimeFigureOut">
              <a:rPr kumimoji="1" lang="ja-JP" altLang="en-US" smtClean="0"/>
              <a:t>2015/4/5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273A6-585B-4765-B63F-9884DF64F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24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694094" y="1444424"/>
            <a:ext cx="4157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画像表示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(ace.TextureObject2D)</a:t>
            </a: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文字表示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(ace.TextObject2D)</a:t>
            </a: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エフェクト表示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(ace.EffectObject2D)</a:t>
            </a:r>
          </a:p>
          <a:p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etc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14468" y="1425265"/>
            <a:ext cx="2380891" cy="1485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Position</a:t>
            </a:r>
          </a:p>
          <a:p>
            <a:r>
              <a:rPr kumimoji="1" lang="en-US" altLang="ja-JP" dirty="0" err="1" smtClean="0">
                <a:solidFill>
                  <a:schemeClr val="tx1"/>
                </a:solidFill>
              </a:rPr>
              <a:t>CenterPosition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Rotation</a:t>
            </a: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Scale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80599" y="3677565"/>
            <a:ext cx="22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実体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インスタンス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左中かっこ 6"/>
          <p:cNvSpPr/>
          <p:nvPr/>
        </p:nvSpPr>
        <p:spPr>
          <a:xfrm>
            <a:off x="6180824" y="1444424"/>
            <a:ext cx="327804" cy="146618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 rot="5400000">
            <a:off x="4486536" y="2947026"/>
            <a:ext cx="636752" cy="76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88788" y="3123565"/>
            <a:ext cx="80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new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06326" y="954020"/>
            <a:ext cx="179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設計図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>
            <a:off x="4283012" y="4011457"/>
            <a:ext cx="1073992" cy="1390289"/>
            <a:chOff x="4283012" y="4011457"/>
            <a:chExt cx="1073992" cy="1390289"/>
          </a:xfrm>
        </p:grpSpPr>
        <p:sp>
          <p:nvSpPr>
            <p:cNvPr id="11" name="正方形/長方形 10"/>
            <p:cNvSpPr/>
            <p:nvPr/>
          </p:nvSpPr>
          <p:spPr>
            <a:xfrm>
              <a:off x="4641009" y="4340697"/>
              <a:ext cx="327803" cy="69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4641009" y="4011457"/>
              <a:ext cx="329240" cy="3292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 flipV="1">
              <a:off x="4968812" y="4340697"/>
              <a:ext cx="388192" cy="1603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H="1" flipV="1">
              <a:off x="4283012" y="4340043"/>
              <a:ext cx="388192" cy="1603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4679830" y="5030810"/>
              <a:ext cx="0" cy="3709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4934308" y="5030810"/>
              <a:ext cx="0" cy="3709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/>
          <p:cNvGrpSpPr/>
          <p:nvPr/>
        </p:nvGrpSpPr>
        <p:grpSpPr>
          <a:xfrm>
            <a:off x="7134295" y="3308231"/>
            <a:ext cx="2925619" cy="2070845"/>
            <a:chOff x="5389581" y="1656677"/>
            <a:chExt cx="3571539" cy="2528047"/>
          </a:xfrm>
        </p:grpSpPr>
        <p:sp>
          <p:nvSpPr>
            <p:cNvPr id="24" name="正方形/長方形 23"/>
            <p:cNvSpPr/>
            <p:nvPr/>
          </p:nvSpPr>
          <p:spPr>
            <a:xfrm>
              <a:off x="5389581" y="1656677"/>
              <a:ext cx="3571539" cy="25280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5389581" y="3397081"/>
              <a:ext cx="3571539" cy="7876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5389581" y="3571539"/>
              <a:ext cx="3571539" cy="613185"/>
            </a:xfrm>
            <a:prstGeom prst="rect">
              <a:avLst/>
            </a:prstGeom>
            <a:solidFill>
              <a:srgbClr val="E39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8372815" y="4162777"/>
            <a:ext cx="448577" cy="580686"/>
            <a:chOff x="4283012" y="4011457"/>
            <a:chExt cx="1073992" cy="1390289"/>
          </a:xfrm>
        </p:grpSpPr>
        <p:sp>
          <p:nvSpPr>
            <p:cNvPr id="35" name="正方形/長方形 34"/>
            <p:cNvSpPr/>
            <p:nvPr/>
          </p:nvSpPr>
          <p:spPr>
            <a:xfrm>
              <a:off x="4641009" y="4340697"/>
              <a:ext cx="327803" cy="69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4641009" y="4011457"/>
              <a:ext cx="329240" cy="3292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/>
            <p:cNvCxnSpPr/>
            <p:nvPr/>
          </p:nvCxnSpPr>
          <p:spPr>
            <a:xfrm flipV="1">
              <a:off x="4968812" y="4340697"/>
              <a:ext cx="388192" cy="1603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 flipH="1" flipV="1">
              <a:off x="4283012" y="4340043"/>
              <a:ext cx="388192" cy="1603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4679830" y="5030810"/>
              <a:ext cx="0" cy="3709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4934308" y="5030810"/>
              <a:ext cx="0" cy="3709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右矢印 40"/>
          <p:cNvSpPr/>
          <p:nvPr/>
        </p:nvSpPr>
        <p:spPr>
          <a:xfrm>
            <a:off x="6211816" y="4301877"/>
            <a:ext cx="636752" cy="76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26906" y="3964485"/>
            <a:ext cx="80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Add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856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澤田進平</dc:creator>
  <cp:lastModifiedBy>澤田進平</cp:lastModifiedBy>
  <cp:revision>3</cp:revision>
  <dcterms:created xsi:type="dcterms:W3CDTF">2015-04-05T12:46:40Z</dcterms:created>
  <dcterms:modified xsi:type="dcterms:W3CDTF">2015-04-05T13:08:11Z</dcterms:modified>
</cp:coreProperties>
</file>