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26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3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62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3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54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70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7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5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5B98-1B98-40E4-A774-D50D205BD183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D8A7-9CE6-4DF1-89DB-6B240890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15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2" y="1409077"/>
            <a:ext cx="3390900" cy="1495425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 rot="3966659">
            <a:off x="2529586" y="1974839"/>
            <a:ext cx="555828" cy="96167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2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2015-03-19T16:08:29Z</dcterms:created>
  <dcterms:modified xsi:type="dcterms:W3CDTF">2015-03-19T16:09:01Z</dcterms:modified>
</cp:coreProperties>
</file>