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3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97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2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18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3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6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5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1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E25D-6B7D-49B0-8631-D852383D870A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73A6-585B-4765-B63F-9884DF64F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4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14468" y="1785668"/>
            <a:ext cx="2380891" cy="112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Position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Rotation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Texture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0599" y="3677565"/>
            <a:ext cx="22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インスタンス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 rot="5400000">
            <a:off x="4486536" y="2947026"/>
            <a:ext cx="636752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88788" y="3123565"/>
            <a:ext cx="8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new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88717" y="1467289"/>
            <a:ext cx="46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ace.TextureObject2D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設計図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857193" y="4126719"/>
            <a:ext cx="888304" cy="1149915"/>
            <a:chOff x="4283012" y="4011457"/>
            <a:chExt cx="1073992" cy="1390289"/>
          </a:xfrm>
        </p:grpSpPr>
        <p:sp>
          <p:nvSpPr>
            <p:cNvPr id="11" name="正方形/長方形 10"/>
            <p:cNvSpPr/>
            <p:nvPr/>
          </p:nvSpPr>
          <p:spPr>
            <a:xfrm>
              <a:off x="4641009" y="4340697"/>
              <a:ext cx="327803" cy="69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641009" y="4011457"/>
              <a:ext cx="329240" cy="329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 flipV="1">
              <a:off x="4968812" y="4340697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 flipV="1">
              <a:off x="4283012" y="4340043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4679830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934308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6763111" y="3308231"/>
            <a:ext cx="2925619" cy="2070845"/>
            <a:chOff x="5389581" y="1656677"/>
            <a:chExt cx="3571539" cy="2528047"/>
          </a:xfrm>
        </p:grpSpPr>
        <p:sp>
          <p:nvSpPr>
            <p:cNvPr id="24" name="正方形/長方形 23"/>
            <p:cNvSpPr/>
            <p:nvPr/>
          </p:nvSpPr>
          <p:spPr>
            <a:xfrm>
              <a:off x="5389581" y="1656677"/>
              <a:ext cx="3571539" cy="25280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389581" y="3397081"/>
              <a:ext cx="3571539" cy="7876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389581" y="3571539"/>
              <a:ext cx="3571539" cy="613185"/>
            </a:xfrm>
            <a:prstGeom prst="rect">
              <a:avLst/>
            </a:prstGeom>
            <a:solidFill>
              <a:srgbClr val="E39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372815" y="4162777"/>
            <a:ext cx="448577" cy="580686"/>
            <a:chOff x="4283012" y="4011457"/>
            <a:chExt cx="1073992" cy="1390289"/>
          </a:xfrm>
        </p:grpSpPr>
        <p:sp>
          <p:nvSpPr>
            <p:cNvPr id="35" name="正方形/長方形 34"/>
            <p:cNvSpPr/>
            <p:nvPr/>
          </p:nvSpPr>
          <p:spPr>
            <a:xfrm>
              <a:off x="4641009" y="4340697"/>
              <a:ext cx="327803" cy="69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4641009" y="4011457"/>
              <a:ext cx="329240" cy="329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 flipV="1">
              <a:off x="4968812" y="4340697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 flipV="1">
              <a:off x="4283012" y="4340043"/>
              <a:ext cx="388192" cy="1603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4679830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4934308" y="5030810"/>
              <a:ext cx="0" cy="370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右矢印 40"/>
          <p:cNvSpPr/>
          <p:nvPr/>
        </p:nvSpPr>
        <p:spPr>
          <a:xfrm>
            <a:off x="5840632" y="4301877"/>
            <a:ext cx="636752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55722" y="3964485"/>
            <a:ext cx="8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169007" y="4075184"/>
            <a:ext cx="1252986" cy="12529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3185211" y="4296634"/>
            <a:ext cx="636752" cy="76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45854" y="4003980"/>
            <a:ext cx="1451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CreateTexture2D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968297" y="3722359"/>
            <a:ext cx="71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27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澤田進平</dc:creator>
  <cp:lastModifiedBy>澤田進平</cp:lastModifiedBy>
  <cp:revision>6</cp:revision>
  <dcterms:created xsi:type="dcterms:W3CDTF">2015-04-05T12:46:40Z</dcterms:created>
  <dcterms:modified xsi:type="dcterms:W3CDTF">2015-04-06T14:25:36Z</dcterms:modified>
</cp:coreProperties>
</file>