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8EE"/>
    <a:srgbClr val="C01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B59F-966F-4B24-9289-1BA080EEC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B785-D0A4-4815-A180-952F7E797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EDA3B-CC60-497F-881F-BA7A227F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EBBBD-6675-4E4E-AF96-CF259D7D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9DD6D-92F5-4740-B956-E02A6CF0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7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23EF-5C6D-40F8-BC2A-A0159CE9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E4CE6-AA54-4C9E-AC7F-EE99AA66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AF889-E6EB-4C81-B634-199F2891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B7E2C-AC23-4BBC-BA16-249534F8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77F0-199B-44BB-B68A-2EB8E11E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385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0175B-DCAD-4C28-BFFA-A6CB9DB56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0FDD5-F343-4101-8EF7-A5519464E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2980C-826B-4242-8BC8-374C0DBA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3592-36A4-4277-8645-4B15DB68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6D13F-3D7A-4683-ADE5-98FB25FF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059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4C16-F910-4F2B-A7DA-BB63B21C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8DC0-5451-41BB-B794-926563F91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AF77-52C3-40FE-AB20-CF3EC399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1F44-72A2-4BA9-A155-394CFFA5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5244E-EBF6-4AAC-8009-D47D8D32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509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F805-3FAF-4EE1-8E87-CA3AB6D2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10C8B-80A4-465E-9675-D7DC48CDF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0987-90B7-4A70-96C2-0EC0E984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8571-5302-4E68-A956-7D42A208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40702-5CC3-49FC-95EF-1C834F3C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609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1E70-ABA6-4230-80CE-B095A7A2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E736-C9A9-4014-AF01-9631603A1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67C3D-392F-46FF-BE69-AB8277F4E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33DFD-563D-4C1E-BBE9-280B6D2A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6984A-2414-43E8-BBF1-FA40E725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A3828-BACF-4A22-96A2-41EBD64E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361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A386-FB38-4958-B94E-C2C9D367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F5996-871E-4E0D-AABF-68C96C3B8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1F4A3-4ED8-451B-B016-088A1AC15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B467D-4315-4E4B-96B8-6ED610CBD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7C0C3-021C-40A9-BA42-E56FB5BDC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8F0E5-43B4-4160-975F-374448AF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5A793-01A8-4C1D-93F9-E7EC7E76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505A9-4E7A-4C80-B0AC-AB09BF0C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831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5934-3EA8-4C04-ACAC-0D80C21D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5D0DF-A630-4967-99E7-A087E420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9BADD-ECC6-4B0C-AD12-7DCE8660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FD8F8-E5DC-4472-92AB-705FBD8D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468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00C04-B50D-4155-A08D-D1431683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A4DA9-B253-4785-A8B5-C2107EE1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1883-226A-47D3-AE9A-1C680907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319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7EE8-3DD6-41B7-97DD-B33E529A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5F0A-DC9B-4084-8BF2-22D12C34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A8A6A-EEA0-4B17-A9DC-72328AC5D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CF529-EC33-4185-8EA7-874B7AD2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82714-4C3F-4EF0-B100-E752CF04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953C2-B037-40E2-8FC2-775D887B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397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6A54-AD1D-4758-8F99-CFFD25D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776FF-F065-4EFE-BC0A-D91FB803B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08326-A267-4D8B-A0BB-FC5ADBB80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017BA-3705-4EE6-AA13-86A661ED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A10B9-27A1-45D1-B5D7-CA3ACE57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EB0ED-0992-40ED-AC6C-933965B7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6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C28E2-A8D4-4DEC-A5CA-D808E417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F3A1C-BBB9-4426-9098-A3152E8F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D6B3-7052-4834-8D66-8780275E5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BAA36-AD0B-4822-89EB-87AC8DE1656D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BE003-1E96-4179-B10F-04FDC2198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B850F-EC0C-4A93-8149-EA92DD155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21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8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7D4F-24D5-49C8-BB83-1FDA30811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>
                <a:latin typeface="Comfortaa" panose="00000500000000000000" pitchFamily="2" charset="0"/>
              </a:rPr>
              <a:t>Computer Systems &amp; Networks</a:t>
            </a:r>
            <a:br>
              <a:rPr lang="en-IE" dirty="0">
                <a:latin typeface="Comfortaa" panose="00000500000000000000" pitchFamily="2" charset="0"/>
              </a:rPr>
            </a:br>
            <a:r>
              <a:rPr lang="en-IE" dirty="0">
                <a:latin typeface="Comfortaa" panose="00000500000000000000" pitchFamily="2" charset="0"/>
              </a:rPr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F7B65-12D3-41A8-AB00-6DC411B03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741" y="3602037"/>
            <a:ext cx="11178988" cy="2695067"/>
          </a:xfrm>
        </p:spPr>
        <p:txBody>
          <a:bodyPr>
            <a:noAutofit/>
          </a:bodyPr>
          <a:lstStyle/>
          <a:p>
            <a:r>
              <a:rPr lang="en-IE" dirty="0">
                <a:latin typeface="Comfortaa" panose="00000500000000000000" pitchFamily="2" charset="0"/>
              </a:rPr>
              <a:t>Project Flowchart Presentation</a:t>
            </a:r>
          </a:p>
          <a:p>
            <a:endParaRPr lang="en-IE" dirty="0">
              <a:latin typeface="Comfortaa" panose="00000500000000000000" pitchFamily="2" charset="0"/>
            </a:endParaRPr>
          </a:p>
          <a:p>
            <a:r>
              <a:rPr lang="en-IE" i="1" dirty="0">
                <a:latin typeface="Comfortaa" panose="00000500000000000000" pitchFamily="2" charset="0"/>
              </a:rPr>
              <a:t>Naoise O’Sullivan - 20091403</a:t>
            </a:r>
          </a:p>
          <a:p>
            <a:endParaRPr lang="en-IE" i="1" dirty="0">
              <a:latin typeface="Comfortaa" panose="00000500000000000000" pitchFamily="2" charset="0"/>
            </a:endParaRPr>
          </a:p>
          <a:p>
            <a:r>
              <a:rPr lang="en-IE" dirty="0">
                <a:latin typeface="Comfortaa" panose="00000500000000000000" pitchFamily="2" charset="0"/>
              </a:rPr>
              <a:t>Please run the slideshow for a demonstration of logical flow paths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256193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E1C0DE-97D5-42F7-86EF-4A7706338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" b="727"/>
          <a:stretch/>
        </p:blipFill>
        <p:spPr>
          <a:xfrm>
            <a:off x="-131476" y="0"/>
            <a:ext cx="12323476" cy="6858000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C7D272DA-7C15-41B9-BEF2-9B63465A5364}"/>
              </a:ext>
            </a:extLst>
          </p:cNvPr>
          <p:cNvSpPr/>
          <p:nvPr/>
        </p:nvSpPr>
        <p:spPr>
          <a:xfrm>
            <a:off x="9395012" y="5441576"/>
            <a:ext cx="288000" cy="2880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59F634AE-2A69-4CBB-A307-11D45468A521}"/>
              </a:ext>
            </a:extLst>
          </p:cNvPr>
          <p:cNvSpPr/>
          <p:nvPr/>
        </p:nvSpPr>
        <p:spPr>
          <a:xfrm>
            <a:off x="3612776" y="5729576"/>
            <a:ext cx="288000" cy="288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F4D0991D-25A5-4012-924A-AA5B83BBEBB0}"/>
              </a:ext>
            </a:extLst>
          </p:cNvPr>
          <p:cNvSpPr/>
          <p:nvPr/>
        </p:nvSpPr>
        <p:spPr>
          <a:xfrm>
            <a:off x="2437270" y="696424"/>
            <a:ext cx="288000" cy="28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E55381BC-02A9-4648-A3A8-10BA14962837}"/>
              </a:ext>
            </a:extLst>
          </p:cNvPr>
          <p:cNvSpPr/>
          <p:nvPr/>
        </p:nvSpPr>
        <p:spPr>
          <a:xfrm>
            <a:off x="3069282" y="5873576"/>
            <a:ext cx="288000" cy="28800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625B3930-1568-425C-B2D4-26B14D29F8EC}"/>
              </a:ext>
            </a:extLst>
          </p:cNvPr>
          <p:cNvSpPr/>
          <p:nvPr/>
        </p:nvSpPr>
        <p:spPr>
          <a:xfrm>
            <a:off x="2437270" y="696424"/>
            <a:ext cx="288000" cy="288000"/>
          </a:xfrm>
          <a:prstGeom prst="star5">
            <a:avLst/>
          </a:prstGeom>
          <a:solidFill>
            <a:srgbClr val="C012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53A342-DF8F-438B-9C68-BB8195BCB616}"/>
              </a:ext>
            </a:extLst>
          </p:cNvPr>
          <p:cNvSpPr/>
          <p:nvPr/>
        </p:nvSpPr>
        <p:spPr>
          <a:xfrm>
            <a:off x="859881" y="3182487"/>
            <a:ext cx="10472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Baby’s motion triggers video stream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5FA220-6E28-450A-8723-B848FB46638E}"/>
              </a:ext>
            </a:extLst>
          </p:cNvPr>
          <p:cNvSpPr/>
          <p:nvPr/>
        </p:nvSpPr>
        <p:spPr>
          <a:xfrm>
            <a:off x="958493" y="3207533"/>
            <a:ext cx="10472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Manual Video Stream activation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3306D5-4BA5-4477-AF72-E9E665D47CE3}"/>
              </a:ext>
            </a:extLst>
          </p:cNvPr>
          <p:cNvSpPr/>
          <p:nvPr/>
        </p:nvSpPr>
        <p:spPr>
          <a:xfrm>
            <a:off x="1057105" y="3195010"/>
            <a:ext cx="10472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Sense HAT Temp Sensor controls Heater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07AF10-E7DC-4F7D-A459-F9980C03601F}"/>
              </a:ext>
            </a:extLst>
          </p:cNvPr>
          <p:cNvSpPr/>
          <p:nvPr/>
        </p:nvSpPr>
        <p:spPr>
          <a:xfrm>
            <a:off x="1191210" y="3146398"/>
            <a:ext cx="10472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Temp Data Sent to Blynk 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A6BD4-5FD9-4BCF-AC61-97EFD7C72BEB}"/>
              </a:ext>
            </a:extLst>
          </p:cNvPr>
          <p:cNvSpPr/>
          <p:nvPr/>
        </p:nvSpPr>
        <p:spPr>
          <a:xfrm>
            <a:off x="1325315" y="3207532"/>
            <a:ext cx="10472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Manual control of Heater from Blynk App</a:t>
            </a:r>
          </a:p>
        </p:txBody>
      </p:sp>
    </p:spTree>
    <p:extLst>
      <p:ext uri="{BB962C8B-B14F-4D97-AF65-F5344CB8AC3E}">
        <p14:creationId xmlns:p14="http://schemas.microsoft.com/office/powerpoint/2010/main" val="23323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12500" decel="12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4636 0.00255 L -0.14792 -0.07986 L -0.30521 -0.07986 C -0.30547 -0.03009 -0.30573 0.01968 -0.30599 0.06921 L -0.51706 0.07199 L -0.51628 -0.22477 L -0.68386 -0.2287 L -0.67956 -0.67315 L -0.56927 -0.67569 " pathEditMode="relative" rAng="0" ptsTypes="AAAAAAAAAA">
                                      <p:cBhvr>
                                        <p:cTn id="11" dur="8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93" y="-301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0.00695 L -0.10807 0.00695 L -0.10807 0.44746 L 0.05742 0.44746 L 0.05742 0.65533 L 0.05742 0.45255 L -0.11094 0.45255 L -0.11094 0.00949 L -0.00143 0.00695 Z " pathEditMode="relative" ptsTypes="AAAAAAAAA">
                                      <p:cBhvr>
                                        <p:cTn id="25" dur="8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0.00486 L 0.00144 -0.26852 L 0.33451 -0.26852 L 0.33451 -0.75717 L 0.61472 -0.75717 L 0.61472 -0.19792 " pathEditMode="relative" ptsTypes="AAAAAA">
                                      <p:cBhvr>
                                        <p:cTn id="39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16276 0.00232 L -0.16276 -0.74652 L -0.04739 -0.74652 " pathEditMode="relative" ptsTypes="AAAA">
                                      <p:cBhvr>
                                        <p:cTn id="53" dur="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0.00162 L -0.11094 0.00162 L -0.11094 0.41204 L -0.06979 0.41204 L -0.06979 0.30625 L 0.19635 0.30625 L 0.19635 -0.01921 L 0.71328 -0.01921 L 0.71328 0.53774 " pathEditMode="relative" ptsTypes="AAAAAAAAA">
                                      <p:cBhvr>
                                        <p:cTn id="67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56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Comfortaa</vt:lpstr>
      <vt:lpstr>Office Theme</vt:lpstr>
      <vt:lpstr>Computer Systems &amp; Networks Assignment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Naoise O'Sullivan</dc:creator>
  <cp:lastModifiedBy>Naoise O'Sullivan</cp:lastModifiedBy>
  <cp:revision>7</cp:revision>
  <dcterms:created xsi:type="dcterms:W3CDTF">2020-12-02T22:51:43Z</dcterms:created>
  <dcterms:modified xsi:type="dcterms:W3CDTF">2021-01-07T00:16:26Z</dcterms:modified>
</cp:coreProperties>
</file>