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8EE"/>
    <a:srgbClr val="C012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AB59F-966F-4B24-9289-1BA080EEC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0FB785-D0A4-4815-A180-952F7E797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EDA3B-CC60-497F-881F-BA7A227F5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BAA36-AD0B-4822-89EB-87AC8DE1656D}" type="datetimeFigureOut">
              <a:rPr lang="en-IE" smtClean="0"/>
              <a:t>06/01/2021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EBBBD-6675-4E4E-AF96-CF259D7D0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9DD6D-92F5-4740-B956-E02A6CF0D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BBA7-0C71-49E2-B68E-83D3A730E73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976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C23EF-5C6D-40F8-BC2A-A0159CE99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BE4CE6-AA54-4C9E-AC7F-EE99AA66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AF889-E6EB-4C81-B634-199F28913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BAA36-AD0B-4822-89EB-87AC8DE1656D}" type="datetimeFigureOut">
              <a:rPr lang="en-IE" smtClean="0"/>
              <a:t>06/01/2021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B7E2C-AC23-4BBC-BA16-249534F81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777F0-199B-44BB-B68A-2EB8E11E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BBA7-0C71-49E2-B68E-83D3A730E73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53850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10175B-DCAD-4C28-BFFA-A6CB9DB56D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00FDD5-F343-4101-8EF7-A5519464E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2980C-826B-4242-8BC8-374C0DBA1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BAA36-AD0B-4822-89EB-87AC8DE1656D}" type="datetimeFigureOut">
              <a:rPr lang="en-IE" smtClean="0"/>
              <a:t>06/01/2021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33592-36A4-4277-8645-4B15DB688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6D13F-3D7A-4683-ADE5-98FB25FF4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BBA7-0C71-49E2-B68E-83D3A730E73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3059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64C16-F910-4F2B-A7DA-BB63B21CE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C8DC0-5451-41BB-B794-926563F91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2AF77-52C3-40FE-AB20-CF3EC399E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BAA36-AD0B-4822-89EB-87AC8DE1656D}" type="datetimeFigureOut">
              <a:rPr lang="en-IE" smtClean="0"/>
              <a:t>06/01/2021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B1F44-72A2-4BA9-A155-394CFFA52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5244E-EBF6-4AAC-8009-D47D8D32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BBA7-0C71-49E2-B68E-83D3A730E73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4509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2F805-3FAF-4EE1-8E87-CA3AB6D25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10C8B-80A4-465E-9675-D7DC48CDF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A0987-90B7-4A70-96C2-0EC0E984E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BAA36-AD0B-4822-89EB-87AC8DE1656D}" type="datetimeFigureOut">
              <a:rPr lang="en-IE" smtClean="0"/>
              <a:t>06/01/2021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78571-5302-4E68-A956-7D42A208C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40702-5CC3-49FC-95EF-1C834F3CB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BBA7-0C71-49E2-B68E-83D3A730E73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16096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F1E70-ABA6-4230-80CE-B095A7A25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FE736-C9A9-4014-AF01-9631603A12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F67C3D-392F-46FF-BE69-AB8277F4E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33DFD-563D-4C1E-BBE9-280B6D2A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BAA36-AD0B-4822-89EB-87AC8DE1656D}" type="datetimeFigureOut">
              <a:rPr lang="en-IE" smtClean="0"/>
              <a:t>06/01/2021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6984A-2414-43E8-BBF1-FA40E725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A3828-BACF-4A22-96A2-41EBD64EB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BBA7-0C71-49E2-B68E-83D3A730E73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7361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CA386-FB38-4958-B94E-C2C9D367B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F5996-871E-4E0D-AABF-68C96C3B8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B1F4A3-4ED8-451B-B016-088A1AC15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BB467D-4315-4E4B-96B8-6ED610CBDF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07C0C3-021C-40A9-BA42-E56FB5BDC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8F0E5-43B4-4160-975F-374448AF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BAA36-AD0B-4822-89EB-87AC8DE1656D}" type="datetimeFigureOut">
              <a:rPr lang="en-IE" smtClean="0"/>
              <a:t>06/01/2021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E5A793-01A8-4C1D-93F9-E7EC7E769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5505A9-4E7A-4C80-B0AC-AB09BF0C3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BBA7-0C71-49E2-B68E-83D3A730E73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38312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E5934-3EA8-4C04-ACAC-0D80C21D5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45D0DF-A630-4967-99E7-A087E420D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BAA36-AD0B-4822-89EB-87AC8DE1656D}" type="datetimeFigureOut">
              <a:rPr lang="en-IE" smtClean="0"/>
              <a:t>06/01/2021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D9BADD-ECC6-4B0C-AD12-7DCE8660B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FD8F8-E5DC-4472-92AB-705FBD8D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BBA7-0C71-49E2-B68E-83D3A730E73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64684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800C04-B50D-4155-A08D-D1431683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BAA36-AD0B-4822-89EB-87AC8DE1656D}" type="datetimeFigureOut">
              <a:rPr lang="en-IE" smtClean="0"/>
              <a:t>06/01/2021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EA4DA9-B253-4785-A8B5-C2107EE13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41883-226A-47D3-AE9A-1C6809073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BBA7-0C71-49E2-B68E-83D3A730E73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73198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A7EE8-3DD6-41B7-97DD-B33E529A4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45F0A-DC9B-4084-8BF2-22D12C34D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9A8A6A-EEA0-4B17-A9DC-72328AC5D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CF529-EC33-4185-8EA7-874B7AD21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BAA36-AD0B-4822-89EB-87AC8DE1656D}" type="datetimeFigureOut">
              <a:rPr lang="en-IE" smtClean="0"/>
              <a:t>06/01/2021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82714-4C3F-4EF0-B100-E752CF046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953C2-B037-40E2-8FC2-775D887B9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BBA7-0C71-49E2-B68E-83D3A730E73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1397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96A54-AD1D-4758-8F99-CFFD25D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D776FF-F065-4EFE-BC0A-D91FB803B0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08326-A267-4D8B-A0BB-FC5ADBB80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6017BA-3705-4EE6-AA13-86A661EDD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BAA36-AD0B-4822-89EB-87AC8DE1656D}" type="datetimeFigureOut">
              <a:rPr lang="en-IE" smtClean="0"/>
              <a:t>06/01/2021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A10B9-27A1-45D1-B5D7-CA3ACE577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EB0ED-0992-40ED-AC6C-933965B78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BBA7-0C71-49E2-B68E-83D3A730E73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866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8C28E2-A8D4-4DEC-A5CA-D808E417A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F3A1C-BBB9-4426-9098-A3152E8F0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DD6B3-7052-4834-8D66-8780275E5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BAA36-AD0B-4822-89EB-87AC8DE1656D}" type="datetimeFigureOut">
              <a:rPr lang="en-IE" smtClean="0"/>
              <a:t>06/01/2021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BE003-1E96-4179-B10F-04FDC21984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B850F-EC0C-4A93-8149-EA92DD1559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7BBA7-0C71-49E2-B68E-83D3A730E73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22143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8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27D4F-24D5-49C8-BB83-1FDA308119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E" dirty="0">
                <a:latin typeface="Comfortaa" panose="00000500000000000000" pitchFamily="2" charset="0"/>
              </a:rPr>
              <a:t>Computer Systems &amp; Networks</a:t>
            </a:r>
            <a:br>
              <a:rPr lang="en-IE" dirty="0">
                <a:latin typeface="Comfortaa" panose="00000500000000000000" pitchFamily="2" charset="0"/>
              </a:rPr>
            </a:br>
            <a:r>
              <a:rPr lang="en-IE" dirty="0">
                <a:latin typeface="Comfortaa" panose="00000500000000000000" pitchFamily="2" charset="0"/>
              </a:rPr>
              <a:t>Assignment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CF7B65-12D3-41A8-AB00-6DC411B03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3741" y="3602037"/>
            <a:ext cx="11178988" cy="2695067"/>
          </a:xfrm>
        </p:spPr>
        <p:txBody>
          <a:bodyPr>
            <a:noAutofit/>
          </a:bodyPr>
          <a:lstStyle/>
          <a:p>
            <a:r>
              <a:rPr lang="en-IE" dirty="0">
                <a:latin typeface="Comfortaa" panose="00000500000000000000" pitchFamily="2" charset="0"/>
              </a:rPr>
              <a:t>Project Flowchart Presentation</a:t>
            </a:r>
          </a:p>
          <a:p>
            <a:endParaRPr lang="en-IE" dirty="0">
              <a:latin typeface="Comfortaa" panose="00000500000000000000" pitchFamily="2" charset="0"/>
            </a:endParaRPr>
          </a:p>
          <a:p>
            <a:r>
              <a:rPr lang="en-IE" i="1" dirty="0">
                <a:latin typeface="Comfortaa" panose="00000500000000000000" pitchFamily="2" charset="0"/>
              </a:rPr>
              <a:t>Naoise O’Sullivan - 20091403</a:t>
            </a:r>
          </a:p>
          <a:p>
            <a:endParaRPr lang="en-IE" i="1" dirty="0">
              <a:latin typeface="Comfortaa" panose="00000500000000000000" pitchFamily="2" charset="0"/>
            </a:endParaRPr>
          </a:p>
          <a:p>
            <a:r>
              <a:rPr lang="en-IE" dirty="0">
                <a:latin typeface="Comfortaa" panose="00000500000000000000" pitchFamily="2" charset="0"/>
              </a:rPr>
              <a:t>Please run the slideshow for a demonstration of logical flow paths for the project</a:t>
            </a:r>
          </a:p>
        </p:txBody>
      </p:sp>
    </p:spTree>
    <p:extLst>
      <p:ext uri="{BB962C8B-B14F-4D97-AF65-F5344CB8AC3E}">
        <p14:creationId xmlns:p14="http://schemas.microsoft.com/office/powerpoint/2010/main" val="256193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E1C0DE-97D5-42F7-86EF-4A7706338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8" b="3198"/>
          <a:stretch/>
        </p:blipFill>
        <p:spPr>
          <a:xfrm>
            <a:off x="-131476" y="0"/>
            <a:ext cx="12323476" cy="6858000"/>
          </a:xfrm>
          <a:prstGeom prst="rect">
            <a:avLst/>
          </a:prstGeom>
        </p:spPr>
      </p:pic>
      <p:sp>
        <p:nvSpPr>
          <p:cNvPr id="6" name="Star: 5 Points 5">
            <a:extLst>
              <a:ext uri="{FF2B5EF4-FFF2-40B4-BE49-F238E27FC236}">
                <a16:creationId xmlns:a16="http://schemas.microsoft.com/office/drawing/2014/main" id="{C7D272DA-7C15-41B9-BEF2-9B63465A5364}"/>
              </a:ext>
            </a:extLst>
          </p:cNvPr>
          <p:cNvSpPr/>
          <p:nvPr/>
        </p:nvSpPr>
        <p:spPr>
          <a:xfrm>
            <a:off x="9395012" y="5441576"/>
            <a:ext cx="288000" cy="28800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59F634AE-2A69-4CBB-A307-11D45468A521}"/>
              </a:ext>
            </a:extLst>
          </p:cNvPr>
          <p:cNvSpPr/>
          <p:nvPr/>
        </p:nvSpPr>
        <p:spPr>
          <a:xfrm>
            <a:off x="3612776" y="5729576"/>
            <a:ext cx="288000" cy="2880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F4D0991D-25A5-4012-924A-AA5B83BBEBB0}"/>
              </a:ext>
            </a:extLst>
          </p:cNvPr>
          <p:cNvSpPr/>
          <p:nvPr/>
        </p:nvSpPr>
        <p:spPr>
          <a:xfrm>
            <a:off x="2437270" y="696424"/>
            <a:ext cx="288000" cy="288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E55381BC-02A9-4648-A3A8-10BA14962837}"/>
              </a:ext>
            </a:extLst>
          </p:cNvPr>
          <p:cNvSpPr/>
          <p:nvPr/>
        </p:nvSpPr>
        <p:spPr>
          <a:xfrm>
            <a:off x="3069282" y="5873576"/>
            <a:ext cx="288000" cy="288000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625B3930-1568-425C-B2D4-26B14D29F8EC}"/>
              </a:ext>
            </a:extLst>
          </p:cNvPr>
          <p:cNvSpPr/>
          <p:nvPr/>
        </p:nvSpPr>
        <p:spPr>
          <a:xfrm>
            <a:off x="2437270" y="696424"/>
            <a:ext cx="288000" cy="288000"/>
          </a:xfrm>
          <a:prstGeom prst="star5">
            <a:avLst/>
          </a:prstGeom>
          <a:solidFill>
            <a:srgbClr val="C012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53A342-DF8F-438B-9C68-BB8195BCB616}"/>
              </a:ext>
            </a:extLst>
          </p:cNvPr>
          <p:cNvSpPr/>
          <p:nvPr/>
        </p:nvSpPr>
        <p:spPr>
          <a:xfrm>
            <a:off x="859881" y="3182487"/>
            <a:ext cx="1047223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Baby’s motion triggers video stream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5FA220-6E28-450A-8723-B848FB46638E}"/>
              </a:ext>
            </a:extLst>
          </p:cNvPr>
          <p:cNvSpPr/>
          <p:nvPr/>
        </p:nvSpPr>
        <p:spPr>
          <a:xfrm>
            <a:off x="958493" y="3207533"/>
            <a:ext cx="1047223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Manual Video Stream activation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3306D5-4BA5-4477-AF72-E9E665D47CE3}"/>
              </a:ext>
            </a:extLst>
          </p:cNvPr>
          <p:cNvSpPr/>
          <p:nvPr/>
        </p:nvSpPr>
        <p:spPr>
          <a:xfrm>
            <a:off x="1057105" y="3182487"/>
            <a:ext cx="1047223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Sense HAT Temp Sensor controls Heater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07AF10-E7DC-4F7D-A459-F9980C03601F}"/>
              </a:ext>
            </a:extLst>
          </p:cNvPr>
          <p:cNvSpPr/>
          <p:nvPr/>
        </p:nvSpPr>
        <p:spPr>
          <a:xfrm>
            <a:off x="1191210" y="3207532"/>
            <a:ext cx="1047223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Temp Data Sent to Blynk App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BA6BD4-5FD9-4BCF-AC61-97EFD7C72BEB}"/>
              </a:ext>
            </a:extLst>
          </p:cNvPr>
          <p:cNvSpPr/>
          <p:nvPr/>
        </p:nvSpPr>
        <p:spPr>
          <a:xfrm>
            <a:off x="1254329" y="3179591"/>
            <a:ext cx="1047223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Manual control of Heater from Blynk App</a:t>
            </a:r>
          </a:p>
        </p:txBody>
      </p:sp>
    </p:spTree>
    <p:extLst>
      <p:ext uri="{BB962C8B-B14F-4D97-AF65-F5344CB8AC3E}">
        <p14:creationId xmlns:p14="http://schemas.microsoft.com/office/powerpoint/2010/main" val="233236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12500" decel="12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85185E-6 L -0.14636 0.00255 L -0.14792 -0.07986 L -0.30521 -0.07986 C -0.30547 -0.03009 -0.30573 0.01968 -0.30599 0.06921 L -0.51706 0.07199 L -0.51628 -0.22477 L -0.68386 -0.2287 L -0.67956 -0.67315 L -0.56927 -0.67569 " pathEditMode="relative" rAng="0" ptsTypes="AAAAAAAAAA">
                                      <p:cBhvr>
                                        <p:cTn id="11" dur="8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93" y="-3018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"/>
                                            </p:cond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3 0.00695 L -0.10807 0.00695 L -0.10807 0.44746 L 0.05742 0.44746 L 0.05742 0.65533 L 0.05742 0.45255 L -0.11094 0.45255 L -0.11094 0.00949 L -0.00143 0.00695 Z " pathEditMode="relative" ptsTypes="AAAAAAAAA">
                                      <p:cBhvr>
                                        <p:cTn id="25" dur="8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4"/>
                                            </p:cond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4 0.00486 L 0.00144 -0.26852 L 0.33451 -0.26852 L 0.33451 -0.75717 L 0.61472 -0.75717 L 0.61472 -0.19792 " pathEditMode="relative" ptsTypes="AAAAAA">
                                      <p:cBhvr>
                                        <p:cTn id="39" dur="8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232 L -0.16276 0.00232 L -0.16276 -0.74652 L -0.04739 -0.74652 " pathEditMode="relative" ptsTypes="AAAA">
                                      <p:cBhvr>
                                        <p:cTn id="53" dur="6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2"/>
                                            </p:cond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1 0.00162 L -0.11094 0.00162 L -0.11094 0.41204 L -0.06979 0.41204 L -0.06979 0.30625 L 0.19635 0.30625 L 0.19635 -0.01921 L 0.71328 -0.01921 L 0.71328 0.53774 " pathEditMode="relative" ptsTypes="AAAAAAAAA">
                                      <p:cBhvr>
                                        <p:cTn id="67" dur="1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2" grpId="0" animBg="1"/>
      <p:bldP spid="13" grpId="0" animBg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1497</TotalTime>
  <Words>56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Comfortaa</vt:lpstr>
      <vt:lpstr>Office Theme</vt:lpstr>
      <vt:lpstr>Computer Systems &amp; Networks Assignment 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Naoise O'Sullivan</dc:creator>
  <cp:lastModifiedBy>Naoise O'Sullivan</cp:lastModifiedBy>
  <cp:revision>8</cp:revision>
  <dcterms:created xsi:type="dcterms:W3CDTF">2020-12-02T22:51:43Z</dcterms:created>
  <dcterms:modified xsi:type="dcterms:W3CDTF">2021-01-06T23:15:13Z</dcterms:modified>
</cp:coreProperties>
</file>