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23" r:id="rId7"/>
    <p:sldId id="281" r:id="rId8"/>
    <p:sldId id="327" r:id="rId9"/>
    <p:sldId id="282" r:id="rId10"/>
    <p:sldId id="314" r:id="rId11"/>
    <p:sldId id="315" r:id="rId12"/>
    <p:sldId id="325" r:id="rId13"/>
    <p:sldId id="324" r:id="rId14"/>
    <p:sldId id="317" r:id="rId15"/>
    <p:sldId id="328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D0046-BF9C-44F6-935F-12A0A4A76A35}" v="4" dt="2025-03-31T21:31:33.03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0" d="100"/>
          <a:sy n="60" d="100"/>
        </p:scale>
        <p:origin x="908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ise Daly (Umail)" userId="f6febf8e-4d85-4f18-a033-f95137256db8" providerId="ADAL" clId="{B4AD0046-BF9C-44F6-935F-12A0A4A76A35}"/>
    <pc:docChg chg="undo redo custSel addSld modSld">
      <pc:chgData name="Naoise Daly (Umail)" userId="f6febf8e-4d85-4f18-a033-f95137256db8" providerId="ADAL" clId="{B4AD0046-BF9C-44F6-935F-12A0A4A76A35}" dt="2025-03-31T21:33:16.110" v="163" actId="20577"/>
      <pc:docMkLst>
        <pc:docMk/>
      </pc:docMkLst>
      <pc:sldChg chg="addSp delSp modSp mod modClrScheme chgLayout">
        <pc:chgData name="Naoise Daly (Umail)" userId="f6febf8e-4d85-4f18-a033-f95137256db8" providerId="ADAL" clId="{B4AD0046-BF9C-44F6-935F-12A0A4A76A35}" dt="2025-03-31T21:27:37.439" v="65" actId="26606"/>
        <pc:sldMkLst>
          <pc:docMk/>
          <pc:sldMk cId="1973173046" sldId="297"/>
        </pc:sldMkLst>
        <pc:spChg chg="mod">
          <ac:chgData name="Naoise Daly (Umail)" userId="f6febf8e-4d85-4f18-a033-f95137256db8" providerId="ADAL" clId="{B4AD0046-BF9C-44F6-935F-12A0A4A76A35}" dt="2025-03-31T21:27:37.439" v="65" actId="26606"/>
          <ac:spMkLst>
            <pc:docMk/>
            <pc:sldMk cId="1973173046" sldId="297"/>
            <ac:spMk id="2" creationId="{509D22C5-0C9E-B582-A8FE-B45E70A01E7F}"/>
          </ac:spMkLst>
        </pc:spChg>
        <pc:spChg chg="add del mod">
          <ac:chgData name="Naoise Daly (Umail)" userId="f6febf8e-4d85-4f18-a033-f95137256db8" providerId="ADAL" clId="{B4AD0046-BF9C-44F6-935F-12A0A4A76A35}" dt="2025-03-31T21:27:37.439" v="65" actId="26606"/>
          <ac:spMkLst>
            <pc:docMk/>
            <pc:sldMk cId="1973173046" sldId="297"/>
            <ac:spMk id="7" creationId="{81BB1C1E-0003-3A4E-A21C-F2145EF048F4}"/>
          </ac:spMkLst>
        </pc:spChg>
        <pc:spChg chg="add del mod">
          <ac:chgData name="Naoise Daly (Umail)" userId="f6febf8e-4d85-4f18-a033-f95137256db8" providerId="ADAL" clId="{B4AD0046-BF9C-44F6-935F-12A0A4A76A35}" dt="2025-03-31T21:27:37.439" v="65" actId="26606"/>
          <ac:spMkLst>
            <pc:docMk/>
            <pc:sldMk cId="1973173046" sldId="297"/>
            <ac:spMk id="9" creationId="{3B1A5FAE-D3AB-6815-FFEB-1B2DA883432E}"/>
          </ac:spMkLst>
        </pc:spChg>
      </pc:sldChg>
      <pc:sldChg chg="modSp mod">
        <pc:chgData name="Naoise Daly (Umail)" userId="f6febf8e-4d85-4f18-a033-f95137256db8" providerId="ADAL" clId="{B4AD0046-BF9C-44F6-935F-12A0A4A76A35}" dt="2025-03-31T21:33:16.110" v="163" actId="20577"/>
        <pc:sldMkLst>
          <pc:docMk/>
          <pc:sldMk cId="1941619646" sldId="317"/>
        </pc:sldMkLst>
        <pc:spChg chg="mod">
          <ac:chgData name="Naoise Daly (Umail)" userId="f6febf8e-4d85-4f18-a033-f95137256db8" providerId="ADAL" clId="{B4AD0046-BF9C-44F6-935F-12A0A4A76A35}" dt="2025-03-31T21:21:41.999" v="36" actId="122"/>
          <ac:spMkLst>
            <pc:docMk/>
            <pc:sldMk cId="1941619646" sldId="317"/>
            <ac:spMk id="3" creationId="{3D55F2D4-C20E-BEBC-1CCF-4449B0456A7E}"/>
          </ac:spMkLst>
        </pc:spChg>
        <pc:spChg chg="mod">
          <ac:chgData name="Naoise Daly (Umail)" userId="f6febf8e-4d85-4f18-a033-f95137256db8" providerId="ADAL" clId="{B4AD0046-BF9C-44F6-935F-12A0A4A76A35}" dt="2025-03-31T21:33:16.110" v="163" actId="20577"/>
          <ac:spMkLst>
            <pc:docMk/>
            <pc:sldMk cId="1941619646" sldId="317"/>
            <ac:spMk id="13" creationId="{58AC0C8B-8A7A-9FAE-2D0F-4D1C3A8C3FA5}"/>
          </ac:spMkLst>
        </pc:spChg>
        <pc:picChg chg="mod">
          <ac:chgData name="Naoise Daly (Umail)" userId="f6febf8e-4d85-4f18-a033-f95137256db8" providerId="ADAL" clId="{B4AD0046-BF9C-44F6-935F-12A0A4A76A35}" dt="2025-03-31T21:21:36.281" v="34" actId="26606"/>
          <ac:picMkLst>
            <pc:docMk/>
            <pc:sldMk cId="1941619646" sldId="317"/>
            <ac:picMk id="9" creationId="{AA0C7C3C-BA85-B312-4E13-BEC083DBC370}"/>
          </ac:picMkLst>
        </pc:picChg>
      </pc:sldChg>
      <pc:sldChg chg="addSp delSp modSp new mod modClrScheme chgLayout">
        <pc:chgData name="Naoise Daly (Umail)" userId="f6febf8e-4d85-4f18-a033-f95137256db8" providerId="ADAL" clId="{B4AD0046-BF9C-44F6-935F-12A0A4A76A35}" dt="2025-03-31T21:32:28.646" v="133" actId="1076"/>
        <pc:sldMkLst>
          <pc:docMk/>
          <pc:sldMk cId="2001805918" sldId="328"/>
        </pc:sldMkLst>
        <pc:spChg chg="mod">
          <ac:chgData name="Naoise Daly (Umail)" userId="f6febf8e-4d85-4f18-a033-f95137256db8" providerId="ADAL" clId="{B4AD0046-BF9C-44F6-935F-12A0A4A76A35}" dt="2025-03-31T21:25:52.249" v="60" actId="26606"/>
          <ac:spMkLst>
            <pc:docMk/>
            <pc:sldMk cId="2001805918" sldId="328"/>
            <ac:spMk id="2" creationId="{C516885C-C94B-250E-71D8-5B6079106F76}"/>
          </ac:spMkLst>
        </pc:spChg>
        <pc:spChg chg="mod ord">
          <ac:chgData name="Naoise Daly (Umail)" userId="f6febf8e-4d85-4f18-a033-f95137256db8" providerId="ADAL" clId="{B4AD0046-BF9C-44F6-935F-12A0A4A76A35}" dt="2025-03-31T21:29:45.934" v="90" actId="20577"/>
          <ac:spMkLst>
            <pc:docMk/>
            <pc:sldMk cId="2001805918" sldId="328"/>
            <ac:spMk id="3" creationId="{66A1E81B-392D-E8EE-341F-2ABCE57A2082}"/>
          </ac:spMkLst>
        </pc:spChg>
        <pc:spChg chg="del">
          <ac:chgData name="Naoise Daly (Umail)" userId="f6febf8e-4d85-4f18-a033-f95137256db8" providerId="ADAL" clId="{B4AD0046-BF9C-44F6-935F-12A0A4A76A35}" dt="2025-03-31T21:24:05.812" v="43" actId="22"/>
          <ac:spMkLst>
            <pc:docMk/>
            <pc:sldMk cId="2001805918" sldId="328"/>
            <ac:spMk id="4" creationId="{B63CAE80-DD89-F425-4E25-29F6D413E665}"/>
          </ac:spMkLst>
        </pc:spChg>
        <pc:spChg chg="add del">
          <ac:chgData name="Naoise Daly (Umail)" userId="f6febf8e-4d85-4f18-a033-f95137256db8" providerId="ADAL" clId="{B4AD0046-BF9C-44F6-935F-12A0A4A76A35}" dt="2025-03-31T21:25:52.249" v="60" actId="26606"/>
          <ac:spMkLst>
            <pc:docMk/>
            <pc:sldMk cId="2001805918" sldId="328"/>
            <ac:spMk id="5" creationId="{F0147C86-39FE-64D2-46E1-6C1C45495F46}"/>
          </ac:spMkLst>
        </pc:spChg>
        <pc:spChg chg="add del mod">
          <ac:chgData name="Naoise Daly (Umail)" userId="f6febf8e-4d85-4f18-a033-f95137256db8" providerId="ADAL" clId="{B4AD0046-BF9C-44F6-935F-12A0A4A76A35}" dt="2025-03-31T21:25:52.249" v="60" actId="26606"/>
          <ac:spMkLst>
            <pc:docMk/>
            <pc:sldMk cId="2001805918" sldId="328"/>
            <ac:spMk id="11" creationId="{16E371B1-B907-F330-3F0D-21E235C7FF64}"/>
          </ac:spMkLst>
        </pc:spChg>
        <pc:spChg chg="add del mod">
          <ac:chgData name="Naoise Daly (Umail)" userId="f6febf8e-4d85-4f18-a033-f95137256db8" providerId="ADAL" clId="{B4AD0046-BF9C-44F6-935F-12A0A4A76A35}" dt="2025-03-31T21:26:03.904" v="63" actId="478"/>
          <ac:spMkLst>
            <pc:docMk/>
            <pc:sldMk cId="2001805918" sldId="328"/>
            <ac:spMk id="16" creationId="{475D6B56-9494-3F77-F33A-2BF01FC3C5D2}"/>
          </ac:spMkLst>
        </pc:spChg>
        <pc:spChg chg="add del">
          <ac:chgData name="Naoise Daly (Umail)" userId="f6febf8e-4d85-4f18-a033-f95137256db8" providerId="ADAL" clId="{B4AD0046-BF9C-44F6-935F-12A0A4A76A35}" dt="2025-03-31T21:29:10.444" v="84" actId="11529"/>
          <ac:spMkLst>
            <pc:docMk/>
            <pc:sldMk cId="2001805918" sldId="328"/>
            <ac:spMk id="18" creationId="{4B8488D2-DB9A-2502-EF26-AF6E810B4571}"/>
          </ac:spMkLst>
        </pc:spChg>
        <pc:spChg chg="add mod">
          <ac:chgData name="Naoise Daly (Umail)" userId="f6febf8e-4d85-4f18-a033-f95137256db8" providerId="ADAL" clId="{B4AD0046-BF9C-44F6-935F-12A0A4A76A35}" dt="2025-03-31T21:30:42.073" v="94" actId="1076"/>
          <ac:spMkLst>
            <pc:docMk/>
            <pc:sldMk cId="2001805918" sldId="328"/>
            <ac:spMk id="19" creationId="{53E17666-1A92-60E5-7772-812DB7AECD17}"/>
          </ac:spMkLst>
        </pc:spChg>
        <pc:spChg chg="add mod">
          <ac:chgData name="Naoise Daly (Umail)" userId="f6febf8e-4d85-4f18-a033-f95137256db8" providerId="ADAL" clId="{B4AD0046-BF9C-44F6-935F-12A0A4A76A35}" dt="2025-03-31T21:31:18.737" v="97" actId="688"/>
          <ac:spMkLst>
            <pc:docMk/>
            <pc:sldMk cId="2001805918" sldId="328"/>
            <ac:spMk id="20" creationId="{0A138F6A-6913-22E2-64D8-9D88321B6461}"/>
          </ac:spMkLst>
        </pc:spChg>
        <pc:spChg chg="add del mod">
          <ac:chgData name="Naoise Daly (Umail)" userId="f6febf8e-4d85-4f18-a033-f95137256db8" providerId="ADAL" clId="{B4AD0046-BF9C-44F6-935F-12A0A4A76A35}" dt="2025-03-31T21:32:21.375" v="131" actId="478"/>
          <ac:spMkLst>
            <pc:docMk/>
            <pc:sldMk cId="2001805918" sldId="328"/>
            <ac:spMk id="21" creationId="{C8F04493-1D18-CE71-5CCF-439A2B3DE8A5}"/>
          </ac:spMkLst>
        </pc:spChg>
        <pc:spChg chg="add mod">
          <ac:chgData name="Naoise Daly (Umail)" userId="f6febf8e-4d85-4f18-a033-f95137256db8" providerId="ADAL" clId="{B4AD0046-BF9C-44F6-935F-12A0A4A76A35}" dt="2025-03-31T21:32:20.951" v="130" actId="20577"/>
          <ac:spMkLst>
            <pc:docMk/>
            <pc:sldMk cId="2001805918" sldId="328"/>
            <ac:spMk id="22" creationId="{17DD4282-20DA-6F04-3CA6-054D8790790F}"/>
          </ac:spMkLst>
        </pc:spChg>
        <pc:picChg chg="add mod">
          <ac:chgData name="Naoise Daly (Umail)" userId="f6febf8e-4d85-4f18-a033-f95137256db8" providerId="ADAL" clId="{B4AD0046-BF9C-44F6-935F-12A0A4A76A35}" dt="2025-03-31T21:29:51.163" v="91" actId="1076"/>
          <ac:picMkLst>
            <pc:docMk/>
            <pc:sldMk cId="2001805918" sldId="328"/>
            <ac:picMk id="7" creationId="{AB92DE6D-3DD2-79DE-B9E3-C75D08E76819}"/>
          </ac:picMkLst>
        </pc:picChg>
        <pc:picChg chg="add del mod ord">
          <ac:chgData name="Naoise Daly (Umail)" userId="f6febf8e-4d85-4f18-a033-f95137256db8" providerId="ADAL" clId="{B4AD0046-BF9C-44F6-935F-12A0A4A76A35}" dt="2025-03-31T21:25:41.358" v="57" actId="478"/>
          <ac:picMkLst>
            <pc:docMk/>
            <pc:sldMk cId="2001805918" sldId="328"/>
            <ac:picMk id="9" creationId="{F316DBCD-AEB3-3E7E-6559-271EA6B4515B}"/>
          </ac:picMkLst>
        </pc:picChg>
        <pc:picChg chg="add mod">
          <ac:chgData name="Naoise Daly (Umail)" userId="f6febf8e-4d85-4f18-a033-f95137256db8" providerId="ADAL" clId="{B4AD0046-BF9C-44F6-935F-12A0A4A76A35}" dt="2025-03-31T21:28:21.707" v="70" actId="1076"/>
          <ac:picMkLst>
            <pc:docMk/>
            <pc:sldMk cId="2001805918" sldId="328"/>
            <ac:picMk id="12" creationId="{0D16F64A-337B-AD89-0C39-257DF3255889}"/>
          </ac:picMkLst>
        </pc:picChg>
        <pc:picChg chg="add mod">
          <ac:chgData name="Naoise Daly (Umail)" userId="f6febf8e-4d85-4f18-a033-f95137256db8" providerId="ADAL" clId="{B4AD0046-BF9C-44F6-935F-12A0A4A76A35}" dt="2025-03-31T21:32:28.646" v="133" actId="1076"/>
          <ac:picMkLst>
            <pc:docMk/>
            <pc:sldMk cId="2001805918" sldId="328"/>
            <ac:picMk id="24" creationId="{33BEA6AD-7F3E-612B-776F-17DD73726CED}"/>
          </ac:picMkLst>
        </pc:picChg>
        <pc:cxnChg chg="add del mod">
          <ac:chgData name="Naoise Daly (Umail)" userId="f6febf8e-4d85-4f18-a033-f95137256db8" providerId="ADAL" clId="{B4AD0046-BF9C-44F6-935F-12A0A4A76A35}" dt="2025-03-31T21:29:11.943" v="88" actId="11529"/>
          <ac:cxnSpMkLst>
            <pc:docMk/>
            <pc:sldMk cId="2001805918" sldId="328"/>
            <ac:cxnSpMk id="14" creationId="{5A7C0B2E-1EEA-49EF-1C07-D690C0F507E1}"/>
          </ac:cxnSpMkLst>
        </pc:cxnChg>
        <pc:cxnChg chg="add del mod">
          <ac:chgData name="Naoise Daly (Umail)" userId="f6febf8e-4d85-4f18-a033-f95137256db8" providerId="ADAL" clId="{B4AD0046-BF9C-44F6-935F-12A0A4A76A35}" dt="2025-03-31T21:29:11.110" v="86" actId="11529"/>
          <ac:cxnSpMkLst>
            <pc:docMk/>
            <pc:sldMk cId="2001805918" sldId="328"/>
            <ac:cxnSpMk id="17" creationId="{327FA08B-7A6A-3E52-09E5-9DC137EEED5D}"/>
          </ac:cxnSpMkLst>
        </pc:cxnChg>
      </pc:sldChg>
    </pc:docChg>
  </pc:docChgLst>
  <pc:docChgLst>
    <pc:chgData name="Naoise Daly (Umail)" userId="f6febf8e-4d85-4f18-a033-f95137256db8" providerId="ADAL" clId="{453C74FA-1F78-4878-BC79-BE0E53DFD4BA}"/>
    <pc:docChg chg="undo custSel addSld delSld modSld sldOrd">
      <pc:chgData name="Naoise Daly (Umail)" userId="f6febf8e-4d85-4f18-a033-f95137256db8" providerId="ADAL" clId="{453C74FA-1F78-4878-BC79-BE0E53DFD4BA}" dt="2025-03-31T21:17:51.569" v="2327" actId="20577"/>
      <pc:docMkLst>
        <pc:docMk/>
      </pc:docMkLst>
      <pc:sldChg chg="addSp delSp modSp mod modClrScheme chgLayout">
        <pc:chgData name="Naoise Daly (Umail)" userId="f6febf8e-4d85-4f18-a033-f95137256db8" providerId="ADAL" clId="{453C74FA-1F78-4878-BC79-BE0E53DFD4BA}" dt="2025-03-31T21:17:51.569" v="2327" actId="20577"/>
        <pc:sldMkLst>
          <pc:docMk/>
          <pc:sldMk cId="2952923800" sldId="281"/>
        </pc:sldMkLst>
        <pc:spChg chg="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Naoise Daly (Umail)" userId="f6febf8e-4d85-4f18-a033-f95137256db8" providerId="ADAL" clId="{453C74FA-1F78-4878-BC79-BE0E53DFD4BA}" dt="2025-03-31T21:17:51.569" v="2327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2952923800" sldId="281"/>
            <ac:spMk id="15" creationId="{69285A5B-E3AB-BE16-7674-188C7463A99F}"/>
          </ac:spMkLst>
        </pc:spChg>
        <pc:picChg chg="add mod">
          <ac:chgData name="Naoise Daly (Umail)" userId="f6febf8e-4d85-4f18-a033-f95137256db8" providerId="ADAL" clId="{453C74FA-1F78-4878-BC79-BE0E53DFD4BA}" dt="2025-03-21T14:06:48.136" v="2314" actId="14100"/>
          <ac:picMkLst>
            <pc:docMk/>
            <pc:sldMk cId="2952923800" sldId="281"/>
            <ac:picMk id="8" creationId="{8FB52887-8494-E476-5BC3-C260EBFD5CAB}"/>
          </ac:picMkLst>
        </pc:picChg>
      </pc:sldChg>
      <pc:sldChg chg="addSp delSp modSp mod">
        <pc:chgData name="Naoise Daly (Umail)" userId="f6febf8e-4d85-4f18-a033-f95137256db8" providerId="ADAL" clId="{453C74FA-1F78-4878-BC79-BE0E53DFD4BA}" dt="2025-03-20T23:41:05.925" v="2214" actId="1038"/>
        <pc:sldMkLst>
          <pc:docMk/>
          <pc:sldMk cId="685681062" sldId="282"/>
        </pc:sldMkLst>
        <pc:spChg chg="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Naoise Daly (Umail)" userId="f6febf8e-4d85-4f18-a033-f95137256db8" providerId="ADAL" clId="{453C74FA-1F78-4878-BC79-BE0E53DFD4BA}" dt="2025-03-20T23:41:05.925" v="2214" actId="1038"/>
          <ac:spMkLst>
            <pc:docMk/>
            <pc:sldMk cId="685681062" sldId="282"/>
            <ac:spMk id="3" creationId="{75111C33-898C-4414-4665-5136EB6FC126}"/>
          </ac:spMkLst>
        </pc:spChg>
        <pc:spChg chg="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685681062" sldId="282"/>
            <ac:spMk id="23" creationId="{94FF72B7-0438-3641-5939-75128934B0DF}"/>
          </ac:spMkLst>
        </pc:spChg>
        <pc:picChg chg="add mod">
          <ac:chgData name="Naoise Daly (Umail)" userId="f6febf8e-4d85-4f18-a033-f95137256db8" providerId="ADAL" clId="{453C74FA-1F78-4878-BC79-BE0E53DFD4BA}" dt="2025-03-20T23:30:25.765" v="2167" actId="1076"/>
          <ac:picMkLst>
            <pc:docMk/>
            <pc:sldMk cId="685681062" sldId="282"/>
            <ac:picMk id="5" creationId="{CDF13D0C-6F2A-B396-7693-7E56B182EF9F}"/>
          </ac:picMkLst>
        </pc:picChg>
        <pc:picChg chg="add mod">
          <ac:chgData name="Naoise Daly (Umail)" userId="f6febf8e-4d85-4f18-a033-f95137256db8" providerId="ADAL" clId="{453C74FA-1F78-4878-BC79-BE0E53DFD4BA}" dt="2025-03-20T23:40:02.718" v="2212" actId="1076"/>
          <ac:picMkLst>
            <pc:docMk/>
            <pc:sldMk cId="685681062" sldId="282"/>
            <ac:picMk id="9" creationId="{B5DB08AA-9B2E-A32F-5758-829872732967}"/>
          </ac:picMkLst>
        </pc:picChg>
      </pc:sldChg>
      <pc:sldChg chg="delSp modSp mod">
        <pc:chgData name="Naoise Daly (Umail)" userId="f6febf8e-4d85-4f18-a033-f95137256db8" providerId="ADAL" clId="{453C74FA-1F78-4878-BC79-BE0E53DFD4BA}" dt="2025-03-20T13:05:13.039" v="2063" actId="242"/>
        <pc:sldMkLst>
          <pc:docMk/>
          <pc:sldMk cId="1973173046" sldId="297"/>
        </pc:sldMkLst>
        <pc:spChg chg="mod">
          <ac:chgData name="Naoise Daly (Umail)" userId="f6febf8e-4d85-4f18-a033-f95137256db8" providerId="ADAL" clId="{453C74FA-1F78-4878-BC79-BE0E53DFD4BA}" dt="2025-03-20T13:05:13.039" v="2063" actId="242"/>
          <ac:spMkLst>
            <pc:docMk/>
            <pc:sldMk cId="1973173046" sldId="297"/>
            <ac:spMk id="2" creationId="{509D22C5-0C9E-B582-A8FE-B45E70A01E7F}"/>
          </ac:spMkLst>
        </pc:spChg>
      </pc:sldChg>
      <pc:sldChg chg="modSp mod">
        <pc:chgData name="Naoise Daly (Umail)" userId="f6febf8e-4d85-4f18-a033-f95137256db8" providerId="ADAL" clId="{453C74FA-1F78-4878-BC79-BE0E53DFD4BA}" dt="2025-03-20T13:06:08.365" v="2094" actId="20577"/>
        <pc:sldMkLst>
          <pc:docMk/>
          <pc:sldMk cId="3913219759" sldId="304"/>
        </pc:sldMkLst>
        <pc:spChg chg="mod">
          <ac:chgData name="Naoise Daly (Umail)" userId="f6febf8e-4d85-4f18-a033-f95137256db8" providerId="ADAL" clId="{453C74FA-1F78-4878-BC79-BE0E53DFD4BA}" dt="2025-03-20T12:25:15.926" v="638" actId="20577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Naoise Daly (Umail)" userId="f6febf8e-4d85-4f18-a033-f95137256db8" providerId="ADAL" clId="{453C74FA-1F78-4878-BC79-BE0E53DFD4BA}" dt="2025-03-20T13:06:08.365" v="2094" actId="20577"/>
          <ac:spMkLst>
            <pc:docMk/>
            <pc:sldMk cId="3913219759" sldId="304"/>
            <ac:spMk id="3" creationId="{D4D22962-3C7F-E480-5C35-7F4860A098E1}"/>
          </ac:spMkLst>
        </pc:spChg>
        <pc:spChg chg="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3913219759" sldId="304"/>
            <ac:spMk id="4" creationId="{18D5CFA2-4E67-F157-5FFD-A246307D41F7}"/>
          </ac:spMkLst>
        </pc:spChg>
      </pc:sldChg>
      <pc:sldChg chg="del">
        <pc:chgData name="Naoise Daly (Umail)" userId="f6febf8e-4d85-4f18-a033-f95137256db8" providerId="ADAL" clId="{453C74FA-1F78-4878-BC79-BE0E53DFD4BA}" dt="2025-03-20T11:58:16.275" v="0" actId="47"/>
        <pc:sldMkLst>
          <pc:docMk/>
          <pc:sldMk cId="2906491918" sldId="307"/>
        </pc:sldMkLst>
      </pc:sldChg>
      <pc:sldChg chg="modSp mod">
        <pc:chgData name="Naoise Daly (Umail)" userId="f6febf8e-4d85-4f18-a033-f95137256db8" providerId="ADAL" clId="{453C74FA-1F78-4878-BC79-BE0E53DFD4BA}" dt="2025-03-20T23:33:52.585" v="2207"/>
        <pc:sldMkLst>
          <pc:docMk/>
          <pc:sldMk cId="2202437675" sldId="312"/>
        </pc:sldMkLst>
        <pc:spChg chg="mod">
          <ac:chgData name="Naoise Daly (Umail)" userId="f6febf8e-4d85-4f18-a033-f95137256db8" providerId="ADAL" clId="{453C74FA-1F78-4878-BC79-BE0E53DFD4BA}" dt="2025-03-20T23:33:52.585" v="2207"/>
          <ac:spMkLst>
            <pc:docMk/>
            <pc:sldMk cId="2202437675" sldId="312"/>
            <ac:spMk id="2" creationId="{4207FF65-A536-F639-8591-ED024C223308}"/>
          </ac:spMkLst>
        </pc:spChg>
      </pc:sldChg>
      <pc:sldChg chg="addSp delSp modSp mod modClrScheme chgLayout">
        <pc:chgData name="Naoise Daly (Umail)" userId="f6febf8e-4d85-4f18-a033-f95137256db8" providerId="ADAL" clId="{453C74FA-1F78-4878-BC79-BE0E53DFD4BA}" dt="2025-03-21T13:54:51.654" v="2313" actId="20577"/>
        <pc:sldMkLst>
          <pc:docMk/>
          <pc:sldMk cId="1131718056" sldId="314"/>
        </pc:sldMkLst>
        <pc:spChg chg="mod">
          <ac:chgData name="Naoise Daly (Umail)" userId="f6febf8e-4d85-4f18-a033-f95137256db8" providerId="ADAL" clId="{453C74FA-1F78-4878-BC79-BE0E53DFD4BA}" dt="2025-03-21T13:54:40.609" v="2307" actId="26606"/>
          <ac:spMkLst>
            <pc:docMk/>
            <pc:sldMk cId="1131718056" sldId="314"/>
            <ac:spMk id="2" creationId="{B6210199-C129-11F0-56F2-2D1AED21CB4C}"/>
          </ac:spMkLst>
        </pc:spChg>
        <pc:spChg chg="mod ord modVis">
          <ac:chgData name="Naoise Daly (Umail)" userId="f6febf8e-4d85-4f18-a033-f95137256db8" providerId="ADAL" clId="{453C74FA-1F78-4878-BC79-BE0E53DFD4BA}" dt="2025-03-21T13:54:40.609" v="2307" actId="26606"/>
          <ac:spMkLst>
            <pc:docMk/>
            <pc:sldMk cId="1131718056" sldId="314"/>
            <ac:spMk id="3" creationId="{370AEC4F-E711-8552-9C34-82C1514A1E37}"/>
          </ac:spMkLst>
        </pc:spChg>
        <pc:spChg chg="add mod">
          <ac:chgData name="Naoise Daly (Umail)" userId="f6febf8e-4d85-4f18-a033-f95137256db8" providerId="ADAL" clId="{453C74FA-1F78-4878-BC79-BE0E53DFD4BA}" dt="2025-03-21T13:54:51.654" v="2313" actId="20577"/>
          <ac:spMkLst>
            <pc:docMk/>
            <pc:sldMk cId="1131718056" sldId="314"/>
            <ac:spMk id="4" creationId="{A580ABC7-99E7-1E93-EED5-463B16FB5B7E}"/>
          </ac:spMkLst>
        </pc:spChg>
      </pc:sldChg>
      <pc:sldChg chg="addSp delSp modSp mod modClrScheme chgLayout">
        <pc:chgData name="Naoise Daly (Umail)" userId="f6febf8e-4d85-4f18-a033-f95137256db8" providerId="ADAL" clId="{453C74FA-1F78-4878-BC79-BE0E53DFD4BA}" dt="2025-03-20T23:30:57.565" v="2171" actId="1076"/>
        <pc:sldMkLst>
          <pc:docMk/>
          <pc:sldMk cId="2468595790" sldId="315"/>
        </pc:sldMkLst>
        <pc:spChg chg="mod">
          <ac:chgData name="Naoise Daly (Umail)" userId="f6febf8e-4d85-4f18-a033-f95137256db8" providerId="ADAL" clId="{453C74FA-1F78-4878-BC79-BE0E53DFD4BA}" dt="2025-03-20T12:45:04.694" v="761" actId="26606"/>
          <ac:spMkLst>
            <pc:docMk/>
            <pc:sldMk cId="2468595790" sldId="315"/>
            <ac:spMk id="2" creationId="{B28A34A6-22BC-27A4-2C79-EE98A4943B14}"/>
          </ac:spMkLst>
        </pc:spChg>
        <pc:spChg chg="mod ord">
          <ac:chgData name="Naoise Daly (Umail)" userId="f6febf8e-4d85-4f18-a033-f95137256db8" providerId="ADAL" clId="{453C74FA-1F78-4878-BC79-BE0E53DFD4BA}" dt="2025-03-20T12:45:04.694" v="761" actId="26606"/>
          <ac:spMkLst>
            <pc:docMk/>
            <pc:sldMk cId="2468595790" sldId="315"/>
            <ac:spMk id="3" creationId="{7267C004-8B72-C872-98FB-00A2A584D055}"/>
          </ac:spMkLst>
        </pc:spChg>
        <pc:picChg chg="add mod">
          <ac:chgData name="Naoise Daly (Umail)" userId="f6febf8e-4d85-4f18-a033-f95137256db8" providerId="ADAL" clId="{453C74FA-1F78-4878-BC79-BE0E53DFD4BA}" dt="2025-03-20T23:30:57.565" v="2171" actId="1076"/>
          <ac:picMkLst>
            <pc:docMk/>
            <pc:sldMk cId="2468595790" sldId="315"/>
            <ac:picMk id="9" creationId="{559C6C09-E7AB-E0A8-5A18-3D398671912E}"/>
          </ac:picMkLst>
        </pc:picChg>
      </pc:sldChg>
      <pc:sldChg chg="addSp delSp modSp mod modClrScheme chgLayout">
        <pc:chgData name="Naoise Daly (Umail)" userId="f6febf8e-4d85-4f18-a033-f95137256db8" providerId="ADAL" clId="{453C74FA-1F78-4878-BC79-BE0E53DFD4BA}" dt="2025-03-20T13:04:19.880" v="2056" actId="12"/>
        <pc:sldMkLst>
          <pc:docMk/>
          <pc:sldMk cId="1941619646" sldId="317"/>
        </pc:sldMkLst>
        <pc:spChg chg="mod">
          <ac:chgData name="Naoise Daly (Umail)" userId="f6febf8e-4d85-4f18-a033-f95137256db8" providerId="ADAL" clId="{453C74FA-1F78-4878-BC79-BE0E53DFD4BA}" dt="2025-03-20T13:04:09.887" v="2055" actId="26606"/>
          <ac:spMkLst>
            <pc:docMk/>
            <pc:sldMk cId="1941619646" sldId="317"/>
            <ac:spMk id="3" creationId="{3D55F2D4-C20E-BEBC-1CCF-4449B0456A7E}"/>
          </ac:spMkLst>
        </pc:spChg>
        <pc:spChg chg="mod">
          <ac:chgData name="Naoise Daly (Umail)" userId="f6febf8e-4d85-4f18-a033-f95137256db8" providerId="ADAL" clId="{453C74FA-1F78-4878-BC79-BE0E53DFD4BA}" dt="2025-03-20T13:03:26.762" v="2033" actId="26606"/>
          <ac:spMkLst>
            <pc:docMk/>
            <pc:sldMk cId="1941619646" sldId="317"/>
            <ac:spMk id="4" creationId="{C82CE1B8-1C92-D6D2-444B-652DB90E86D1}"/>
          </ac:spMkLst>
        </pc:spChg>
        <pc:spChg chg="mod">
          <ac:chgData name="Naoise Daly (Umail)" userId="f6febf8e-4d85-4f18-a033-f95137256db8" providerId="ADAL" clId="{453C74FA-1F78-4878-BC79-BE0E53DFD4BA}" dt="2025-03-20T13:04:19.880" v="2056" actId="12"/>
          <ac:spMkLst>
            <pc:docMk/>
            <pc:sldMk cId="1941619646" sldId="317"/>
            <ac:spMk id="13" creationId="{58AC0C8B-8A7A-9FAE-2D0F-4D1C3A8C3FA5}"/>
          </ac:spMkLst>
        </pc:spChg>
        <pc:picChg chg="add mod ord">
          <ac:chgData name="Naoise Daly (Umail)" userId="f6febf8e-4d85-4f18-a033-f95137256db8" providerId="ADAL" clId="{453C74FA-1F78-4878-BC79-BE0E53DFD4BA}" dt="2025-03-20T13:04:09.887" v="2055" actId="26606"/>
          <ac:picMkLst>
            <pc:docMk/>
            <pc:sldMk cId="1941619646" sldId="317"/>
            <ac:picMk id="9" creationId="{AA0C7C3C-BA85-B312-4E13-BEC083DBC370}"/>
          </ac:picMkLst>
        </pc:picChg>
      </pc:sldChg>
      <pc:sldChg chg="modSp del mod">
        <pc:chgData name="Naoise Daly (Umail)" userId="f6febf8e-4d85-4f18-a033-f95137256db8" providerId="ADAL" clId="{453C74FA-1F78-4878-BC79-BE0E53DFD4BA}" dt="2025-03-20T13:05:23.308" v="2067" actId="47"/>
        <pc:sldMkLst>
          <pc:docMk/>
          <pc:sldMk cId="4072101725" sldId="318"/>
        </pc:sldMkLst>
      </pc:sldChg>
      <pc:sldChg chg="modSp del mod">
        <pc:chgData name="Naoise Daly (Umail)" userId="f6febf8e-4d85-4f18-a033-f95137256db8" providerId="ADAL" clId="{453C74FA-1F78-4878-BC79-BE0E53DFD4BA}" dt="2025-03-20T13:05:20.216" v="2066" actId="47"/>
        <pc:sldMkLst>
          <pc:docMk/>
          <pc:sldMk cId="3969996159" sldId="319"/>
        </pc:sldMkLst>
      </pc:sldChg>
      <pc:sldChg chg="modSp del mod">
        <pc:chgData name="Naoise Daly (Umail)" userId="f6febf8e-4d85-4f18-a033-f95137256db8" providerId="ADAL" clId="{453C74FA-1F78-4878-BC79-BE0E53DFD4BA}" dt="2025-03-20T13:05:17.893" v="2065" actId="47"/>
        <pc:sldMkLst>
          <pc:docMk/>
          <pc:sldMk cId="2498021601" sldId="321"/>
        </pc:sldMkLst>
      </pc:sldChg>
      <pc:sldChg chg="modSp del mod">
        <pc:chgData name="Naoise Daly (Umail)" userId="f6febf8e-4d85-4f18-a033-f95137256db8" providerId="ADAL" clId="{453C74FA-1F78-4878-BC79-BE0E53DFD4BA}" dt="2025-03-20T13:05:16.227" v="2064" actId="47"/>
        <pc:sldMkLst>
          <pc:docMk/>
          <pc:sldMk cId="1686213229" sldId="322"/>
        </pc:sldMkLst>
      </pc:sldChg>
      <pc:sldChg chg="modSp mod">
        <pc:chgData name="Naoise Daly (Umail)" userId="f6febf8e-4d85-4f18-a033-f95137256db8" providerId="ADAL" clId="{453C74FA-1F78-4878-BC79-BE0E53DFD4BA}" dt="2025-03-20T12:25:07.921" v="631" actId="313"/>
        <pc:sldMkLst>
          <pc:docMk/>
          <pc:sldMk cId="2976773017" sldId="323"/>
        </pc:sldMkLst>
        <pc:spChg chg="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2976773017" sldId="323"/>
            <ac:spMk id="2" creationId="{26BFA5BD-601F-5CAD-3B1B-9D5DEB2E3E4F}"/>
          </ac:spMkLst>
        </pc:spChg>
        <pc:spChg chg="mod">
          <ac:chgData name="Naoise Daly (Umail)" userId="f6febf8e-4d85-4f18-a033-f95137256db8" providerId="ADAL" clId="{453C74FA-1F78-4878-BC79-BE0E53DFD4BA}" dt="2025-03-20T12:25:07.921" v="631" actId="313"/>
          <ac:spMkLst>
            <pc:docMk/>
            <pc:sldMk cId="2976773017" sldId="323"/>
            <ac:spMk id="5" creationId="{9B7F683C-D19D-625B-3F91-8FE6F5A5333F}"/>
          </ac:spMkLst>
        </pc:spChg>
        <pc:spChg chg="mod">
          <ac:chgData name="Naoise Daly (Umail)" userId="f6febf8e-4d85-4f18-a033-f95137256db8" providerId="ADAL" clId="{453C74FA-1F78-4878-BC79-BE0E53DFD4BA}" dt="2025-03-20T12:24:55.070" v="629" actId="790"/>
          <ac:spMkLst>
            <pc:docMk/>
            <pc:sldMk cId="2976773017" sldId="323"/>
            <ac:spMk id="13" creationId="{F5137B40-91FC-5DF3-0FA4-66D280BE56AD}"/>
          </ac:spMkLst>
        </pc:spChg>
      </pc:sldChg>
      <pc:sldChg chg="modSp add mod ord">
        <pc:chgData name="Naoise Daly (Umail)" userId="f6febf8e-4d85-4f18-a033-f95137256db8" providerId="ADAL" clId="{453C74FA-1F78-4878-BC79-BE0E53DFD4BA}" dt="2025-03-20T12:46:16.257" v="787" actId="20577"/>
        <pc:sldMkLst>
          <pc:docMk/>
          <pc:sldMk cId="3225031774" sldId="324"/>
        </pc:sldMkLst>
        <pc:spChg chg="mod">
          <ac:chgData name="Naoise Daly (Umail)" userId="f6febf8e-4d85-4f18-a033-f95137256db8" providerId="ADAL" clId="{453C74FA-1F78-4878-BC79-BE0E53DFD4BA}" dt="2025-03-20T12:46:16.257" v="787" actId="20577"/>
          <ac:spMkLst>
            <pc:docMk/>
            <pc:sldMk cId="3225031774" sldId="324"/>
            <ac:spMk id="2" creationId="{C9CF8B1E-028D-5790-4B53-12072A062ADD}"/>
          </ac:spMkLst>
        </pc:spChg>
      </pc:sldChg>
      <pc:sldChg chg="addSp delSp modSp add mod modClrScheme chgLayout">
        <pc:chgData name="Naoise Daly (Umail)" userId="f6febf8e-4d85-4f18-a033-f95137256db8" providerId="ADAL" clId="{453C74FA-1F78-4878-BC79-BE0E53DFD4BA}" dt="2025-03-20T23:31:23.232" v="2172" actId="26606"/>
        <pc:sldMkLst>
          <pc:docMk/>
          <pc:sldMk cId="2252515353" sldId="325"/>
        </pc:sldMkLst>
        <pc:spChg chg="mod">
          <ac:chgData name="Naoise Daly (Umail)" userId="f6febf8e-4d85-4f18-a033-f95137256db8" providerId="ADAL" clId="{453C74FA-1F78-4878-BC79-BE0E53DFD4BA}" dt="2025-03-20T23:31:23.232" v="2172" actId="26606"/>
          <ac:spMkLst>
            <pc:docMk/>
            <pc:sldMk cId="2252515353" sldId="325"/>
            <ac:spMk id="2" creationId="{DC649DD1-FC49-4EF7-C8CF-E80035C3EB5F}"/>
          </ac:spMkLst>
        </pc:spChg>
        <pc:spChg chg="mod">
          <ac:chgData name="Naoise Daly (Umail)" userId="f6febf8e-4d85-4f18-a033-f95137256db8" providerId="ADAL" clId="{453C74FA-1F78-4878-BC79-BE0E53DFD4BA}" dt="2025-03-20T23:31:23.232" v="2172" actId="26606"/>
          <ac:spMkLst>
            <pc:docMk/>
            <pc:sldMk cId="2252515353" sldId="325"/>
            <ac:spMk id="3" creationId="{3538B535-799B-A391-16F9-446B5B9EC951}"/>
          </ac:spMkLst>
        </pc:spChg>
        <pc:spChg chg="add mod">
          <ac:chgData name="Naoise Daly (Umail)" userId="f6febf8e-4d85-4f18-a033-f95137256db8" providerId="ADAL" clId="{453C74FA-1F78-4878-BC79-BE0E53DFD4BA}" dt="2025-03-20T23:31:23.232" v="2172" actId="26606"/>
          <ac:spMkLst>
            <pc:docMk/>
            <pc:sldMk cId="2252515353" sldId="325"/>
            <ac:spMk id="11" creationId="{7E982769-20C4-A9D7-44A7-D6F7830D0832}"/>
          </ac:spMkLst>
        </pc:spChg>
        <pc:picChg chg="add mod ord">
          <ac:chgData name="Naoise Daly (Umail)" userId="f6febf8e-4d85-4f18-a033-f95137256db8" providerId="ADAL" clId="{453C74FA-1F78-4878-BC79-BE0E53DFD4BA}" dt="2025-03-20T23:31:23.232" v="2172" actId="26606"/>
          <ac:picMkLst>
            <pc:docMk/>
            <pc:sldMk cId="2252515353" sldId="325"/>
            <ac:picMk id="10" creationId="{A21B1645-4B35-0526-5F4D-BAA1A8433F6F}"/>
          </ac:picMkLst>
        </pc:picChg>
      </pc:sldChg>
      <pc:sldChg chg="add del">
        <pc:chgData name="Naoise Daly (Umail)" userId="f6febf8e-4d85-4f18-a033-f95137256db8" providerId="ADAL" clId="{453C74FA-1F78-4878-BC79-BE0E53DFD4BA}" dt="2025-03-20T12:57:00.671" v="1614" actId="47"/>
        <pc:sldMkLst>
          <pc:docMk/>
          <pc:sldMk cId="1127895550" sldId="326"/>
        </pc:sldMkLst>
      </pc:sldChg>
      <pc:sldChg chg="addSp delSp modSp add mod ord modClrScheme chgLayout">
        <pc:chgData name="Naoise Daly (Umail)" userId="f6febf8e-4d85-4f18-a033-f95137256db8" providerId="ADAL" clId="{453C74FA-1F78-4878-BC79-BE0E53DFD4BA}" dt="2025-03-31T21:17:28.155" v="2325" actId="12"/>
        <pc:sldMkLst>
          <pc:docMk/>
          <pc:sldMk cId="896644432" sldId="327"/>
        </pc:sldMkLst>
        <pc:spChg chg="mod">
          <ac:chgData name="Naoise Daly (Umail)" userId="f6febf8e-4d85-4f18-a033-f95137256db8" providerId="ADAL" clId="{453C74FA-1F78-4878-BC79-BE0E53DFD4BA}" dt="2025-03-31T21:17:23.139" v="2324" actId="26606"/>
          <ac:spMkLst>
            <pc:docMk/>
            <pc:sldMk cId="896644432" sldId="327"/>
            <ac:spMk id="2" creationId="{72DD6546-3B10-C64F-1FD5-6226CC3D2DCA}"/>
          </ac:spMkLst>
        </pc:spChg>
        <pc:spChg chg="mod ord">
          <ac:chgData name="Naoise Daly (Umail)" userId="f6febf8e-4d85-4f18-a033-f95137256db8" providerId="ADAL" clId="{453C74FA-1F78-4878-BC79-BE0E53DFD4BA}" dt="2025-03-31T21:17:23.139" v="2324" actId="26606"/>
          <ac:spMkLst>
            <pc:docMk/>
            <pc:sldMk cId="896644432" sldId="327"/>
            <ac:spMk id="3" creationId="{F73FE336-6A6A-4C5D-F21E-23502423C11B}"/>
          </ac:spMkLst>
        </pc:spChg>
        <pc:spChg chg="add mod ord">
          <ac:chgData name="Naoise Daly (Umail)" userId="f6febf8e-4d85-4f18-a033-f95137256db8" providerId="ADAL" clId="{453C74FA-1F78-4878-BC79-BE0E53DFD4BA}" dt="2025-03-31T21:17:28.155" v="2325" actId="12"/>
          <ac:spMkLst>
            <pc:docMk/>
            <pc:sldMk cId="896644432" sldId="327"/>
            <ac:spMk id="5" creationId="{AC99C39E-99F5-A9AF-8683-BC4566011A8C}"/>
          </ac:spMkLst>
        </pc:spChg>
        <pc:picChg chg="add del mod">
          <ac:chgData name="Naoise Daly (Umail)" userId="f6febf8e-4d85-4f18-a033-f95137256db8" providerId="ADAL" clId="{453C74FA-1F78-4878-BC79-BE0E53DFD4BA}" dt="2025-03-31T21:16:46.268" v="2321" actId="478"/>
          <ac:picMkLst>
            <pc:docMk/>
            <pc:sldMk cId="896644432" sldId="327"/>
            <ac:picMk id="6" creationId="{188BED2B-3A29-B61E-89DA-2ED8DAE247B5}"/>
          </ac:picMkLst>
        </pc:picChg>
        <pc:picChg chg="add mod">
          <ac:chgData name="Naoise Daly (Umail)" userId="f6febf8e-4d85-4f18-a033-f95137256db8" providerId="ADAL" clId="{453C74FA-1F78-4878-BC79-BE0E53DFD4BA}" dt="2025-03-31T21:17:23.139" v="2324" actId="26606"/>
          <ac:picMkLst>
            <pc:docMk/>
            <pc:sldMk cId="896644432" sldId="327"/>
            <ac:picMk id="8" creationId="{932DF492-7839-9AB4-FEEF-AF6891BB6A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2CC2-0249-1A06-3C4B-A92552ECA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93B13-E94B-8BB8-F882-E94A40161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A9615-6A16-6918-56D2-11BD74BD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5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55BE-63AD-A632-0F49-EA95F5B6B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BE3074-1757-9A5D-DDAA-A7C2AA3D5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4F44EE-3B71-A76C-E550-89C93CC1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3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6F8A-A58E-8F64-C929-6AF7541F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9337-F4B2-94D8-A3A4-1917C345F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7B62C-46A1-A6DD-C8A7-6E76A1AA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F8736-01AC-790A-4DCF-5AEFB0E7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9FFF-9186-D39D-E3FA-E2DB36849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988AB-CCB0-D6D5-6AA3-932CE50A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E" noProof="0" dirty="0"/>
              <a:t>Naoise DALY</a:t>
            </a:r>
            <a:br>
              <a:rPr lang="en-IE" noProof="0" dirty="0"/>
            </a:br>
            <a:r>
              <a:rPr lang="en-IE" noProof="0" dirty="0"/>
              <a:t>Final year project</a:t>
            </a:r>
            <a:br>
              <a:rPr lang="en-IE" noProof="0" dirty="0"/>
            </a:br>
            <a:br>
              <a:rPr lang="en-IE" noProof="0" dirty="0"/>
            </a:br>
            <a:r>
              <a:rPr lang="en-IE" dirty="0"/>
              <a:t>Bayesian inference in hierarchical models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3817-EBF9-AD8A-9603-72144233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8B1E-028D-5790-4B53-12072A06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IE" noProof="0" dirty="0"/>
              <a:t>Demo coupled chains Meeting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70C86-6EE9-F3B7-EBEA-EA0D1351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IE" noProof="0" smtClean="0"/>
              <a:pPr/>
              <a:t>10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2250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pPr algn="ctr"/>
            <a:r>
              <a:rPr lang="en-IE" noProof="0" dirty="0"/>
              <a:t>Why</a:t>
            </a:r>
          </a:p>
        </p:txBody>
      </p:sp>
      <p:pic>
        <p:nvPicPr>
          <p:cNvPr id="9" name="Picture Placeholder 8" descr="A graph of a line graph&#10;&#10;AI-generated content may be incorrect.">
            <a:extLst>
              <a:ext uri="{FF2B5EF4-FFF2-40B4-BE49-F238E27FC236}">
                <a16:creationId xmlns:a16="http://schemas.microsoft.com/office/drawing/2014/main" id="{AA0C7C3C-BA85-B312-4E13-BEC083DBC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1867372" y="2303028"/>
            <a:ext cx="5195531" cy="3961593"/>
          </a:xfrm>
          <a:noFill/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r>
              <a:rPr lang="en-IE" noProof="0" dirty="0"/>
              <a:t>The meeting times of chains coupled with a lag with the same target distribution can be used to estimate </a:t>
            </a:r>
            <a:r>
              <a:rPr lang="en-IE" dirty="0"/>
              <a:t>distance </a:t>
            </a:r>
            <a:r>
              <a:rPr lang="en-IE"/>
              <a:t>to stationarity</a:t>
            </a:r>
            <a:endParaRPr lang="en-IE" noProof="0" dirty="0"/>
          </a:p>
          <a:p>
            <a:endParaRPr lang="en-IE" dirty="0"/>
          </a:p>
          <a:p>
            <a:r>
              <a:rPr lang="en-IE" noProof="0" dirty="0"/>
              <a:t>This quantifies how long to run a chain for in practical settings before being confident in the samples.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11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885C-C94B-250E-71D8-5B607910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anchor="b">
            <a:normAutofit/>
          </a:bodyPr>
          <a:lstStyle/>
          <a:p>
            <a:r>
              <a:rPr lang="en-US" dirty="0"/>
              <a:t>how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2DE6D-3DD2-79DE-B9E3-C75D08E7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76" y="457199"/>
            <a:ext cx="6345893" cy="207828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1E81B-392D-E8EE-341F-2ABCE57A2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D16F64A-337B-AD89-0C39-257DF3255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9325" y="3642567"/>
            <a:ext cx="3938749" cy="2674938"/>
          </a:xfrm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53E17666-1A92-60E5-7772-812DB7AECD17}"/>
              </a:ext>
            </a:extLst>
          </p:cNvPr>
          <p:cNvSpPr/>
          <p:nvPr/>
        </p:nvSpPr>
        <p:spPr>
          <a:xfrm rot="13030310">
            <a:off x="2983348" y="2533115"/>
            <a:ext cx="691116" cy="8931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A138F6A-6913-22E2-64D8-9D88321B6461}"/>
              </a:ext>
            </a:extLst>
          </p:cNvPr>
          <p:cNvSpPr/>
          <p:nvPr/>
        </p:nvSpPr>
        <p:spPr>
          <a:xfrm rot="5400000">
            <a:off x="5599553" y="4142174"/>
            <a:ext cx="691116" cy="8931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DD4282-20DA-6F04-3CA6-054D8790790F}"/>
              </a:ext>
            </a:extLst>
          </p:cNvPr>
          <p:cNvSpPr txBox="1">
            <a:spLocks/>
          </p:cNvSpPr>
          <p:nvPr/>
        </p:nvSpPr>
        <p:spPr>
          <a:xfrm>
            <a:off x="7836195" y="4136606"/>
            <a:ext cx="1890842" cy="797694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Monte Carlo</a:t>
            </a:r>
            <a:endParaRPr lang="en-I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BEA6AD-7F3E-612B-776F-17DD73726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80" y="3378789"/>
            <a:ext cx="3933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0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6" y="2065145"/>
            <a:ext cx="5715000" cy="2727709"/>
          </a:xfrm>
        </p:spPr>
        <p:txBody>
          <a:bodyPr anchor="ctr"/>
          <a:lstStyle/>
          <a:p>
            <a:pPr algn="ctr"/>
            <a:r>
              <a:rPr lang="en-IE" noProof="0"/>
              <a:t>Thank </a:t>
            </a:r>
            <a:br>
              <a:rPr lang="en-IE" noProof="0"/>
            </a:br>
            <a:r>
              <a:rPr lang="en-IE" noProof="0"/>
              <a:t>you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E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311518"/>
          </a:xfrm>
        </p:spPr>
        <p:txBody>
          <a:bodyPr/>
          <a:lstStyle/>
          <a:p>
            <a:r>
              <a:rPr lang="en-IE" noProof="0" dirty="0"/>
              <a:t>Hierarchical models</a:t>
            </a:r>
          </a:p>
          <a:p>
            <a:r>
              <a:rPr lang="en-IE" noProof="0" dirty="0"/>
              <a:t>Bayesian inference</a:t>
            </a:r>
          </a:p>
          <a:p>
            <a:r>
              <a:rPr lang="en-IE" noProof="0" dirty="0"/>
              <a:t>Monte Carlo Markov Chains</a:t>
            </a:r>
          </a:p>
          <a:p>
            <a:r>
              <a:rPr lang="en-IE" noProof="0" dirty="0"/>
              <a:t>Estimating convergence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IE" noProof="0" smtClean="0"/>
              <a:pPr/>
              <a:t>2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A426-9E4B-4B91-B681-2DDEE466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A5BD-601F-5CAD-3B1B-9D5DEB2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IE" b="1" kern="1200" cap="all" baseline="0" noProof="0" dirty="0">
                <a:latin typeface="+mj-lt"/>
                <a:ea typeface="+mj-ea"/>
                <a:cs typeface="+mj-cs"/>
              </a:rPr>
              <a:t>Hierarchical Models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F5137B40-91FC-5DF3-0FA4-66D280B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3</a:t>
            </a:fld>
            <a:endParaRPr lang="en-IE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F683C-D19D-625B-3F91-8FE6F5A5333F}"/>
              </a:ext>
            </a:extLst>
          </p:cNvPr>
          <p:cNvSpPr txBox="1"/>
          <p:nvPr/>
        </p:nvSpPr>
        <p:spPr>
          <a:xfrm>
            <a:off x="758952" y="2286000"/>
            <a:ext cx="3932237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IE" kern="120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Observations on J different groups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IE" kern="120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Assumes each group may have a distribution with different underlying parameters but that each of those parameters comes from a common ”population” distribution.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IE" kern="120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E.g. Normal Normal</a:t>
            </a:r>
          </a:p>
        </p:txBody>
      </p:sp>
      <p:pic>
        <p:nvPicPr>
          <p:cNvPr id="8" name="Picture Placeholder 7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D651C04E-B72B-FF5C-9EDB-0B2AA9D5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5183187" y="1412797"/>
            <a:ext cx="6242839" cy="3776916"/>
          </a:xfrm>
          <a:noFill/>
        </p:spPr>
      </p:pic>
    </p:spTree>
    <p:extLst>
      <p:ext uri="{BB962C8B-B14F-4D97-AF65-F5344CB8AC3E}">
        <p14:creationId xmlns:p14="http://schemas.microsoft.com/office/powerpoint/2010/main" val="297677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IE" noProof="0" dirty="0"/>
              <a:t>Bayesian inference</a:t>
            </a:r>
          </a:p>
        </p:txBody>
      </p:sp>
      <p:pic>
        <p:nvPicPr>
          <p:cNvPr id="8" name="Picture Placeholder 7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8FB52887-8494-E476-5BC3-C260EBFD5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6029" y="2303028"/>
            <a:ext cx="5732530" cy="3961593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r>
              <a:rPr lang="en-IE" noProof="0" dirty="0"/>
              <a:t>Can be applied even in the case of hierarchical models – simplifies due to conditional independence</a:t>
            </a:r>
          </a:p>
          <a:p>
            <a:r>
              <a:rPr lang="en-IE" noProof="0" dirty="0"/>
              <a:t>Choice of prior matters</a:t>
            </a:r>
          </a:p>
          <a:p>
            <a:r>
              <a:rPr lang="en-IE" noProof="0" dirty="0"/>
              <a:t>Posterior usually difficult to normalise in practice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9285A5B-E3AB-BE16-7674-188C7463A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4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1BE8-267A-4968-2F7D-679326B9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546-3B10-C64F-1FD5-6226CC3D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IE" noProof="0" dirty="0"/>
              <a:t>Monte Carlo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DF492-7839-9AB4-FEEF-AF6891BB6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3657191"/>
            <a:ext cx="5829147" cy="1253266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99C39E-99F5-A9AF-8683-BC4566011A8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when a function of random variables from some distribution is desired but is not feasible analytically 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FE336-6A6A-4C5D-F21E-23502423C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5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8966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E" noProof="0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198" y="2303029"/>
            <a:ext cx="7965460" cy="1747976"/>
          </a:xfrm>
        </p:spPr>
        <p:txBody>
          <a:bodyPr/>
          <a:lstStyle/>
          <a:p>
            <a:r>
              <a:rPr lang="en-IE" noProof="0" dirty="0"/>
              <a:t>A sequence of random variables that have the Markov property</a:t>
            </a:r>
          </a:p>
          <a:p>
            <a:r>
              <a:rPr lang="en-IE" noProof="0" dirty="0"/>
              <a:t>Evolve according to a “transition kernel” – can be encoded as steps in an algorithm</a:t>
            </a:r>
          </a:p>
          <a:p>
            <a:r>
              <a:rPr lang="en-IE" noProof="0" dirty="0"/>
              <a:t>Can be used to get samples from a “target” distribution via Metropolis Hastings algorithm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IE" noProof="0" smtClean="0"/>
              <a:pPr/>
              <a:t>6</a:t>
            </a:fld>
            <a:endParaRPr lang="en-IE" noProof="0" dirty="0"/>
          </a:p>
        </p:txBody>
      </p:sp>
      <p:pic>
        <p:nvPicPr>
          <p:cNvPr id="5" name="Picture 4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CDF13D0C-6F2A-B396-7693-7E56B182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08" y="4215850"/>
            <a:ext cx="3681853" cy="122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B08AA-9B2E-A32F-5758-82987273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1" y="5482442"/>
            <a:ext cx="8987228" cy="9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noProof="0">
                <a:latin typeface="+mj-lt"/>
                <a:ea typeface="+mj-ea"/>
                <a:cs typeface="+mj-cs"/>
              </a:rPr>
              <a:t>Demo Markov chain reaching stationarity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0ABC7-99E7-1E93-EED5-463B16FB5B7E}"/>
              </a:ext>
            </a:extLst>
          </p:cNvPr>
          <p:cNvSpPr txBox="1"/>
          <p:nvPr/>
        </p:nvSpPr>
        <p:spPr>
          <a:xfrm>
            <a:off x="914401" y="3813606"/>
            <a:ext cx="5715000" cy="2234642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pPr defTabSz="914400">
              <a:spcBef>
                <a:spcPts val="576"/>
              </a:spcBef>
            </a:pPr>
            <a:endParaRPr lang="en-US" sz="24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576"/>
              </a:spcBef>
            </a:pPr>
            <a:endParaRPr lang="en-US" sz="2400" dirty="0">
              <a:solidFill>
                <a:schemeClr val="accent6"/>
              </a:solidFill>
            </a:endParaRPr>
          </a:p>
          <a:p>
            <a:pPr defTabSz="914400">
              <a:spcBef>
                <a:spcPts val="576"/>
              </a:spcBef>
            </a:pPr>
            <a:r>
              <a:rPr lang="en-US" sz="2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Q -How to long to run the chain in practice?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7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IE" noProof="0" dirty="0" err="1"/>
              <a:t>Coupli</a:t>
            </a:r>
            <a:r>
              <a:rPr lang="en-IE" dirty="0"/>
              <a:t>ng of chains</a:t>
            </a:r>
            <a:endParaRPr lang="en-IE" noProof="0" dirty="0"/>
          </a:p>
        </p:txBody>
      </p:sp>
      <p:pic>
        <p:nvPicPr>
          <p:cNvPr id="9" name="Content Placeholder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59C6C09-E7AB-E0A8-5A18-3D3986719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23" y="2902688"/>
            <a:ext cx="7771690" cy="1612625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8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A51C-1E35-3496-ECD1-42A603A8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9DD1-FC49-4EF7-C8CF-E80035C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noProof="0">
                <a:latin typeface="+mj-lt"/>
                <a:ea typeface="+mj-ea"/>
                <a:cs typeface="+mj-cs"/>
              </a:rPr>
              <a:t>Total variation distance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8B535-799B-A391-16F9-446B5B9EC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82769-20C4-A9D7-44A7-D6F7830D0832}"/>
              </a:ext>
            </a:extLst>
          </p:cNvPr>
          <p:cNvSpPr txBox="1"/>
          <p:nvPr/>
        </p:nvSpPr>
        <p:spPr>
          <a:xfrm>
            <a:off x="914400" y="2303028"/>
            <a:ext cx="3283119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defTabSz="914400">
              <a:spcBef>
                <a:spcPts val="1000"/>
              </a:spcBef>
              <a:buFont typeface="Arial" panose="020B0604020202020204" pitchFamily="34" charset="0"/>
            </a:pPr>
            <a:r>
              <a:rPr lang="en-US" dirty="0">
                <a:solidFill>
                  <a:schemeClr val="accent6"/>
                </a:solidFill>
              </a:rPr>
              <a:t>Distance metric for probability distributions</a:t>
            </a:r>
          </a:p>
          <a:p>
            <a:pPr defTabSz="914400">
              <a:spcBef>
                <a:spcPts val="1000"/>
              </a:spcBef>
              <a:buFont typeface="Arial" panose="020B0604020202020204" pitchFamily="34" charset="0"/>
            </a:pPr>
            <a:r>
              <a:rPr lang="en-US" dirty="0">
                <a:solidFill>
                  <a:schemeClr val="accent6"/>
                </a:solidFill>
              </a:rPr>
              <a:t>Cannot be used directly here as the pdf</a:t>
            </a:r>
          </a:p>
          <a:p>
            <a:pPr defTabSz="914400">
              <a:spcBef>
                <a:spcPts val="1000"/>
              </a:spcBef>
              <a:buFont typeface="Arial" panose="020B0604020202020204" pitchFamily="34" charset="0"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" name="Content Placeholder 9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A21B1645-4B35-0526-5F4D-BAA1A8433F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16108" r="36432" b="1"/>
          <a:stretch/>
        </p:blipFill>
        <p:spPr>
          <a:xfrm>
            <a:off x="4782159" y="2303028"/>
            <a:ext cx="3284951" cy="3720337"/>
          </a:xfrm>
          <a:noFill/>
        </p:spPr>
      </p:pic>
    </p:spTree>
    <p:extLst>
      <p:ext uri="{BB962C8B-B14F-4D97-AF65-F5344CB8AC3E}">
        <p14:creationId xmlns:p14="http://schemas.microsoft.com/office/powerpoint/2010/main" val="22525153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{2268EB46-D3EF-4FB9-B6BA-A8E8309F2215}tf78438558_win32</Template>
  <TotalTime>0</TotalTime>
  <Words>255</Words>
  <Application>Microsoft Office PowerPoint</Application>
  <PresentationFormat>Widescreen</PresentationFormat>
  <Paragraphs>47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Naoise DALY Final year project  Bayesian inference in hierarchical models</vt:lpstr>
      <vt:lpstr>Outline</vt:lpstr>
      <vt:lpstr>Hierarchical Models</vt:lpstr>
      <vt:lpstr>Bayesian inference</vt:lpstr>
      <vt:lpstr>Monte Carlo</vt:lpstr>
      <vt:lpstr>Markov chains</vt:lpstr>
      <vt:lpstr>Demo Markov chain reaching stationarity </vt:lpstr>
      <vt:lpstr>Coupling of chains</vt:lpstr>
      <vt:lpstr>Total variation distance</vt:lpstr>
      <vt:lpstr>Demo coupled chains Meeting</vt:lpstr>
      <vt:lpstr>Why</vt:lpstr>
      <vt:lpstr>how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Naoise Daly (Umail)</dc:creator>
  <cp:lastModifiedBy>Naoise Daly (Umail)</cp:lastModifiedBy>
  <cp:revision>1</cp:revision>
  <dcterms:created xsi:type="dcterms:W3CDTF">2025-03-20T11:43:05Z</dcterms:created>
  <dcterms:modified xsi:type="dcterms:W3CDTF">2025-03-31T21:33:17Z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