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36203B-F07B-4772-B60B-EF08549F021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87E7DE7-0908-4369-9CAD-8E304DE906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6200"/>
            <a:ext cx="3505200" cy="631825"/>
          </a:xfrm>
        </p:spPr>
        <p:txBody>
          <a:bodyPr/>
          <a:lstStyle/>
          <a:p>
            <a:r>
              <a:rPr lang="en-US" dirty="0" smtClean="0"/>
              <a:t>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21949"/>
            <a:ext cx="3352800" cy="40582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Electronics</a:t>
            </a:r>
            <a:endParaRPr lang="en-US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60700"/>
              </p:ext>
            </p:extLst>
          </p:nvPr>
        </p:nvGraphicFramePr>
        <p:xfrm>
          <a:off x="533401" y="1752600"/>
          <a:ext cx="4876799" cy="405384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74203"/>
                <a:gridCol w="1406591"/>
                <a:gridCol w="888373"/>
                <a:gridCol w="1207632"/>
              </a:tblGrid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Motor Controls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Amp Breaker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Drivetrain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Drivetrain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Drivetrain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Drivetrain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Pivot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Collector Pivot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Conveyor 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Conveyor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fr</a:t>
                      </a:r>
                      <a:r>
                        <a:rPr lang="en-US" sz="1100" u="none" strike="noStrike" dirty="0" smtClean="0">
                          <a:effectLst/>
                        </a:rPr>
                        <a:t> wheel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03468"/>
              </p:ext>
            </p:extLst>
          </p:nvPr>
        </p:nvGraphicFramePr>
        <p:xfrm>
          <a:off x="6172199" y="1752600"/>
          <a:ext cx="1996689" cy="1524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27596"/>
                <a:gridCol w="1069093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Pistons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Solenoids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claw </a:t>
                      </a:r>
                      <a:r>
                        <a:rPr lang="en-US" sz="1100" u="none" strike="noStrike" dirty="0" smtClean="0">
                          <a:effectLst/>
                        </a:rPr>
                        <a:t>in/out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claw </a:t>
                      </a:r>
                      <a:r>
                        <a:rPr lang="en-US" sz="1100" u="none" strike="noStrike" dirty="0" smtClean="0">
                          <a:effectLst/>
                        </a:rPr>
                        <a:t>clamp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43600" y="1219200"/>
            <a:ext cx="2225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Pneumatics</a:t>
            </a:r>
          </a:p>
        </p:txBody>
      </p:sp>
    </p:spTree>
    <p:extLst>
      <p:ext uri="{BB962C8B-B14F-4D97-AF65-F5344CB8AC3E}">
        <p14:creationId xmlns:p14="http://schemas.microsoft.com/office/powerpoint/2010/main" val="299322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2" y="533400"/>
            <a:ext cx="7520940" cy="548640"/>
          </a:xfrm>
        </p:spPr>
        <p:txBody>
          <a:bodyPr/>
          <a:lstStyle/>
          <a:p>
            <a:r>
              <a:rPr lang="en-US" dirty="0" smtClean="0"/>
              <a:t>Position On the bot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2655810" cy="3579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33400"/>
            <a:ext cx="3724795" cy="58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5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877995" cy="3579812"/>
          </a:xfrm>
        </p:spPr>
      </p:pic>
      <p:sp>
        <p:nvSpPr>
          <p:cNvPr id="7" name="TextBox 6"/>
          <p:cNvSpPr txBox="1"/>
          <p:nvPr/>
        </p:nvSpPr>
        <p:spPr>
          <a:xfrm>
            <a:off x="4114800" y="1143000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 of motors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15298"/>
              </p:ext>
            </p:extLst>
          </p:nvPr>
        </p:nvGraphicFramePr>
        <p:xfrm>
          <a:off x="3505200" y="1512332"/>
          <a:ext cx="4064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00"/>
                <a:gridCol w="1333500"/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Motor Stall Torque(</a:t>
                      </a:r>
                      <a:r>
                        <a:rPr lang="en-US" sz="1100" u="none" strike="noStrike" dirty="0" err="1">
                          <a:effectLst/>
                        </a:rPr>
                        <a:t>ft</a:t>
                      </a:r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r>
                        <a:rPr lang="en-US" sz="1100" u="none" strike="noStrike" dirty="0" err="1">
                          <a:effectLst/>
                        </a:rPr>
                        <a:t>lb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radius of Sprocket(ft)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Force of motor(lb)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800" y="236220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of Chain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06410"/>
              </p:ext>
            </p:extLst>
          </p:nvPr>
        </p:nvGraphicFramePr>
        <p:xfrm>
          <a:off x="3505200" y="2819400"/>
          <a:ext cx="4267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00"/>
                <a:gridCol w="1536700"/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Free spin Speed (RPS)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Inches of chain/Rotation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7.85375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0"/>
            <a:ext cx="54300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61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236</TotalTime>
  <Words>125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Control System</vt:lpstr>
      <vt:lpstr>Position On the bot</vt:lpstr>
      <vt:lpstr>Elevator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Whiteley, Austin</dc:creator>
  <cp:lastModifiedBy>Whiteley, Austin</cp:lastModifiedBy>
  <cp:revision>8</cp:revision>
  <dcterms:created xsi:type="dcterms:W3CDTF">2015-01-28T00:15:09Z</dcterms:created>
  <dcterms:modified xsi:type="dcterms:W3CDTF">2015-02-08T03:56:23Z</dcterms:modified>
</cp:coreProperties>
</file>