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0AEC-B218-4677-9A4A-78DA9E5B837B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B5DF-60AC-4C9F-BF93-CB4FB7EFB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96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0AEC-B218-4677-9A4A-78DA9E5B837B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B5DF-60AC-4C9F-BF93-CB4FB7EFB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31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0AEC-B218-4677-9A4A-78DA9E5B837B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B5DF-60AC-4C9F-BF93-CB4FB7EFB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0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0AEC-B218-4677-9A4A-78DA9E5B837B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B5DF-60AC-4C9F-BF93-CB4FB7EFB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37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0AEC-B218-4677-9A4A-78DA9E5B837B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B5DF-60AC-4C9F-BF93-CB4FB7EFB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8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0AEC-B218-4677-9A4A-78DA9E5B837B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B5DF-60AC-4C9F-BF93-CB4FB7EFB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0AEC-B218-4677-9A4A-78DA9E5B837B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B5DF-60AC-4C9F-BF93-CB4FB7EFB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0AEC-B218-4677-9A4A-78DA9E5B837B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B5DF-60AC-4C9F-BF93-CB4FB7EFB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0AEC-B218-4677-9A4A-78DA9E5B837B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B5DF-60AC-4C9F-BF93-CB4FB7EFB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1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0AEC-B218-4677-9A4A-78DA9E5B837B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B5DF-60AC-4C9F-BF93-CB4FB7EFB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1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0AEC-B218-4677-9A4A-78DA9E5B837B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3B5DF-60AC-4C9F-BF93-CB4FB7EFB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7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B0AEC-B218-4677-9A4A-78DA9E5B837B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3B5DF-60AC-4C9F-BF93-CB4FB7EFB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4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76745"/>
            <a:ext cx="1437857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Autodesk Inventor Professional 2015 - EDUCATIONAL INSTITUTION VERSIO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65" t="13738" r="32749"/>
          <a:stretch/>
        </p:blipFill>
        <p:spPr>
          <a:xfrm>
            <a:off x="457200" y="762000"/>
            <a:ext cx="1145309" cy="569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92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Issaquah School District 411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Masterson, Hayley</dc:creator>
  <cp:lastModifiedBy>Masterson, Hayley</cp:lastModifiedBy>
  <cp:revision>1</cp:revision>
  <dcterms:created xsi:type="dcterms:W3CDTF">2015-01-28T02:08:23Z</dcterms:created>
  <dcterms:modified xsi:type="dcterms:W3CDTF">2015-01-28T02:11:03Z</dcterms:modified>
</cp:coreProperties>
</file>