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9E0-140E-4436-8A77-7A50F45C437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058B-956F-4A62-A836-1F18947F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9E0-140E-4436-8A77-7A50F45C437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058B-956F-4A62-A836-1F18947F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9E0-140E-4436-8A77-7A50F45C437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058B-956F-4A62-A836-1F18947F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9E0-140E-4436-8A77-7A50F45C437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058B-956F-4A62-A836-1F18947F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3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9E0-140E-4436-8A77-7A50F45C437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058B-956F-4A62-A836-1F18947F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9E0-140E-4436-8A77-7A50F45C437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058B-956F-4A62-A836-1F18947F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9E0-140E-4436-8A77-7A50F45C437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058B-956F-4A62-A836-1F18947F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9E0-140E-4436-8A77-7A50F45C437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058B-956F-4A62-A836-1F18947F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5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9E0-140E-4436-8A77-7A50F45C437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058B-956F-4A62-A836-1F18947F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8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9E0-140E-4436-8A77-7A50F45C437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058B-956F-4A62-A836-1F18947F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9E0-140E-4436-8A77-7A50F45C437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058B-956F-4A62-A836-1F18947F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1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79E0-140E-4436-8A77-7A50F45C4374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058B-956F-4A62-A836-1F18947F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4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Conveyor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Chapman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2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Conveyor Assembly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495800"/>
            <a:ext cx="6079479" cy="1600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4191000" cy="2790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1523999"/>
            <a:ext cx="3962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Chain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#25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Flanges for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9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lhssvr02\Homedirs\Robotics Club\CAD Model 2015\CDR prep\Conveyor\Conveyor 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7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001000" y="0"/>
            <a:ext cx="1371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Base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523999"/>
            <a:ext cx="3962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4-Wheel Mechanum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Gearboxes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2x1 </a:t>
            </a:r>
            <a:r>
              <a:rPr lang="en-US" sz="2400" dirty="0" err="1" smtClean="0"/>
              <a:t>boxbeam</a:t>
            </a:r>
            <a:r>
              <a:rPr lang="en-US" sz="2400" dirty="0" smtClean="0"/>
              <a:t> structure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8" y="1371600"/>
            <a:ext cx="4498398" cy="3376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760772"/>
            <a:ext cx="3596168" cy="28053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67200"/>
            <a:ext cx="3524816" cy="24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5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lhssvr02\Homedirs\Robotics Club\CAD Model 2015\CDR prep\Frame\Frame 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07"/>
            <a:ext cx="10010776" cy="67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01000" y="0"/>
            <a:ext cx="1371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2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Tote Collector Arms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3962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Igus</a:t>
            </a:r>
            <a:r>
              <a:rPr lang="en-US" sz="2400" dirty="0" smtClean="0"/>
              <a:t> Bearings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71600"/>
            <a:ext cx="5850683" cy="4224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3003086" cy="21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1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01000" y="0"/>
            <a:ext cx="1371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\\lhssvr02\Homedirs\Robotics Club\CAD Model 2015\CDR prep\Tote Collector Arms\Tote Collector Ar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8791575" cy="536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24800" y="576606"/>
            <a:ext cx="1371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31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Conveyor Assembly</vt:lpstr>
      <vt:lpstr>Conveyor Assembly</vt:lpstr>
      <vt:lpstr>PowerPoint Presentation</vt:lpstr>
      <vt:lpstr>Drive Base</vt:lpstr>
      <vt:lpstr>PowerPoint Presentation</vt:lpstr>
      <vt:lpstr>Tote Collector Arms</vt:lpstr>
      <vt:lpstr>PowerPoint Presentation</vt:lpstr>
    </vt:vector>
  </TitlesOfParts>
  <Company>Issaquah School District 411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Conveyor Assembly</dc:title>
  <dc:creator>Chapman, Alex</dc:creator>
  <cp:lastModifiedBy>Chapman, Alex</cp:lastModifiedBy>
  <cp:revision>3</cp:revision>
  <dcterms:created xsi:type="dcterms:W3CDTF">2015-01-28T01:32:00Z</dcterms:created>
  <dcterms:modified xsi:type="dcterms:W3CDTF">2015-01-28T02:01:24Z</dcterms:modified>
</cp:coreProperties>
</file>