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21F6-1479-459C-8E04-D7D487A612A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00F4-9EFA-4584-802D-573CCAB0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4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457200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82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2800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59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57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172200" y="8600303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457200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30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52800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59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7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172200" y="8600303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457200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52800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59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7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172200" y="8600303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0999" y="440724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30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59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957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72200" y="8600303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457200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430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52800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7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72200" y="8600303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2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25 L 1.11111E-6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32222 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22 3.33333E-6 L -0.32222 -0.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457200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82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52800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5999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799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72200" y="8600303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25 L 3.33333E-6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2222 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22 3.33333E-6 L 0.32222 -0.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22 -0.25 L 0.32222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22 3.33333E-6 L 0.64444 3.33333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444 3.33333E-6 L 0.64444 -0.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705600"/>
            <a:ext cx="6019800" cy="762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457200"/>
            <a:ext cx="601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876800"/>
            <a:ext cx="60960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7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52578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8105003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2019300" y="8105003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3086099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4229099" y="8125597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52800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86106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799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0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457200"/>
            <a:ext cx="0" cy="701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6200000">
            <a:off x="5905500" y="81153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72200" y="8001000"/>
            <a:ext cx="381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81000" y="1219200"/>
            <a:ext cx="2133600" cy="1143000"/>
            <a:chOff x="381000" y="1219200"/>
            <a:chExt cx="2133600" cy="1143000"/>
          </a:xfrm>
        </p:grpSpPr>
        <p:sp>
          <p:nvSpPr>
            <p:cNvPr id="24" name="Rectangle 23"/>
            <p:cNvSpPr/>
            <p:nvPr/>
          </p:nvSpPr>
          <p:spPr>
            <a:xfrm>
              <a:off x="402624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478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44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10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000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1600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1981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76400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35776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67200" y="1219200"/>
            <a:ext cx="2133600" cy="1143000"/>
            <a:chOff x="4267200" y="1219200"/>
            <a:chExt cx="2133600" cy="1143000"/>
          </a:xfrm>
        </p:grpSpPr>
        <p:sp>
          <p:nvSpPr>
            <p:cNvPr id="34" name="Rectangle 33"/>
            <p:cNvSpPr/>
            <p:nvPr/>
          </p:nvSpPr>
          <p:spPr>
            <a:xfrm>
              <a:off x="58674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006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200" y="1219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65024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24400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105400" y="1600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05400" y="1981200"/>
              <a:ext cx="5334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38800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98176" y="1600200"/>
              <a:ext cx="381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381000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0376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43000" y="457200"/>
            <a:ext cx="723900" cy="723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05000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64376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36424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98424" y="457200"/>
            <a:ext cx="723900" cy="723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60424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19800" y="457200"/>
            <a:ext cx="381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3125230" y="869092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3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5 L -0.31111 -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11 -0.25 L -0.31111 -0.483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1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8889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041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89 -3.33333E-6 L 0.01134 0.00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9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8889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1.11111E-6 0.0458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70" grpId="0" animBg="1"/>
      <p:bldP spid="70" grpId="1" animBg="1"/>
      <p:bldP spid="70" grpId="2" animBg="1"/>
      <p:bldP spid="70" grpId="3" animBg="1"/>
      <p:bldP spid="70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Weiss, Ian</dc:creator>
  <cp:lastModifiedBy>Weiss, Ian</cp:lastModifiedBy>
  <cp:revision>13</cp:revision>
  <dcterms:created xsi:type="dcterms:W3CDTF">2015-01-27T15:24:52Z</dcterms:created>
  <dcterms:modified xsi:type="dcterms:W3CDTF">2015-01-28T02:01:37Z</dcterms:modified>
</cp:coreProperties>
</file>