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84" y="-9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786A-33F3-43C4-8AAE-FEFB013C83B4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24A2-BBE5-4BFA-A96D-67FC55EF8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28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786A-33F3-43C4-8AAE-FEFB013C83B4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24A2-BBE5-4BFA-A96D-67FC55EF8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4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786A-33F3-43C4-8AAE-FEFB013C83B4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24A2-BBE5-4BFA-A96D-67FC55EF8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6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786A-33F3-43C4-8AAE-FEFB013C83B4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24A2-BBE5-4BFA-A96D-67FC55EF8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1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786A-33F3-43C4-8AAE-FEFB013C83B4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24A2-BBE5-4BFA-A96D-67FC55EF8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1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786A-33F3-43C4-8AAE-FEFB013C83B4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24A2-BBE5-4BFA-A96D-67FC55EF8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57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786A-33F3-43C4-8AAE-FEFB013C83B4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24A2-BBE5-4BFA-A96D-67FC55EF8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5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786A-33F3-43C4-8AAE-FEFB013C83B4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24A2-BBE5-4BFA-A96D-67FC55EF8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9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786A-33F3-43C4-8AAE-FEFB013C83B4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24A2-BBE5-4BFA-A96D-67FC55EF8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8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786A-33F3-43C4-8AAE-FEFB013C83B4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24A2-BBE5-4BFA-A96D-67FC55EF8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7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786A-33F3-43C4-8AAE-FEFB013C83B4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24A2-BBE5-4BFA-A96D-67FC55EF8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3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B786A-33F3-43C4-8AAE-FEFB013C83B4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824A2-BBE5-4BFA-A96D-67FC55EF8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2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eisian17\Downloads\Driver St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4879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680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weisian17\Downloads\Dashboard Diagram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199"/>
            <a:ext cx="8762999" cy="677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566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Issaquah School District 411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Weiss, Ian</dc:creator>
  <cp:lastModifiedBy>Weiss, Ian</cp:lastModifiedBy>
  <cp:revision>1</cp:revision>
  <dcterms:created xsi:type="dcterms:W3CDTF">2015-01-28T02:11:23Z</dcterms:created>
  <dcterms:modified xsi:type="dcterms:W3CDTF">2015-01-28T02:12:23Z</dcterms:modified>
</cp:coreProperties>
</file>