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5DA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03CFEB0F-15D3-4389-9BD0-FA5B4D3EF22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8E424-4C64-4CCC-A0FE-39CCE9DCBC2D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EB0F-15D3-4389-9BD0-FA5B4D3EF22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E424-4C64-4CCC-A0FE-39CCE9DCBC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EB0F-15D3-4389-9BD0-FA5B4D3EF22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8E424-4C64-4CCC-A0FE-39CCE9DCBC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CFEB0F-15D3-4389-9BD0-FA5B4D3EF22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C8E424-4C64-4CCC-A0FE-39CCE9DCBC2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EB0F-15D3-4389-9BD0-FA5B4D3EF22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8E424-4C64-4CCC-A0FE-39CCE9DCBC2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CFEB0F-15D3-4389-9BD0-FA5B4D3EF22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C8E424-4C64-4CCC-A0FE-39CCE9DCBC2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CFEB0F-15D3-4389-9BD0-FA5B4D3EF22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0C8E424-4C64-4CCC-A0FE-39CCE9DCBC2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EB0F-15D3-4389-9BD0-FA5B4D3EF22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8E424-4C64-4CCC-A0FE-39CCE9DCBC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EB0F-15D3-4389-9BD0-FA5B4D3EF22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C8E424-4C64-4CCC-A0FE-39CCE9DCBC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CFEB0F-15D3-4389-9BD0-FA5B4D3EF22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C8E424-4C64-4CCC-A0FE-39CCE9DCBC2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03CFEB0F-15D3-4389-9BD0-FA5B4D3EF22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C0C8E424-4C64-4CCC-A0FE-39CCE9DCBC2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03CFEB0F-15D3-4389-9BD0-FA5B4D3EF227}" type="datetimeFigureOut">
              <a:rPr lang="en-US" smtClean="0"/>
              <a:t>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C0C8E424-4C64-4CCC-A0FE-39CCE9DCBC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44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143000"/>
            <a:ext cx="8229600" cy="470898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10000" dirty="0" smtClean="0">
                <a:solidFill>
                  <a:srgbClr val="FF3399"/>
                </a:solidFill>
                <a:latin typeface="Colonna MT" panose="04020805060202030203" pitchFamily="82" charset="0"/>
              </a:rPr>
              <a:t>Pit</a:t>
            </a:r>
            <a:br>
              <a:rPr lang="en-US" sz="10000" dirty="0" smtClean="0">
                <a:solidFill>
                  <a:srgbClr val="FF3399"/>
                </a:solidFill>
                <a:latin typeface="Colonna MT" panose="04020805060202030203" pitchFamily="82" charset="0"/>
              </a:rPr>
            </a:br>
            <a:r>
              <a:rPr lang="en-US" sz="10000" dirty="0" smtClean="0">
                <a:solidFill>
                  <a:srgbClr val="FF3399"/>
                </a:solidFill>
                <a:latin typeface="Colonna MT" panose="04020805060202030203" pitchFamily="82" charset="0"/>
              </a:rPr>
              <a:t>LHS Robotics</a:t>
            </a:r>
            <a:r>
              <a:rPr lang="en-US" sz="10000" dirty="0" smtClean="0">
                <a:solidFill>
                  <a:srgbClr val="FF3399"/>
                </a:solidFill>
                <a:latin typeface="Edwardian Script ITC" panose="030303020407070D0804" pitchFamily="66" charset="0"/>
              </a:rPr>
              <a:t/>
            </a:r>
            <a:br>
              <a:rPr lang="en-US" sz="10000" dirty="0" smtClean="0">
                <a:solidFill>
                  <a:srgbClr val="FF3399"/>
                </a:solidFill>
                <a:latin typeface="Edwardian Script ITC" panose="030303020407070D0804" pitchFamily="66" charset="0"/>
              </a:rPr>
            </a:br>
            <a:r>
              <a:rPr lang="en-US" sz="10000" dirty="0" smtClean="0">
                <a:solidFill>
                  <a:srgbClr val="FF3399"/>
                </a:solidFill>
                <a:latin typeface="Edwardian Script ITC" panose="030303020407070D0804" pitchFamily="66" charset="0"/>
              </a:rPr>
              <a:t>4131</a:t>
            </a:r>
            <a:endParaRPr lang="en-US" sz="10000" dirty="0"/>
          </a:p>
        </p:txBody>
      </p:sp>
      <p:sp>
        <p:nvSpPr>
          <p:cNvPr id="5" name="Heart 4"/>
          <p:cNvSpPr/>
          <p:nvPr/>
        </p:nvSpPr>
        <p:spPr>
          <a:xfrm>
            <a:off x="6781800" y="685800"/>
            <a:ext cx="1752600" cy="1600200"/>
          </a:xfrm>
          <a:prstGeom prst="heart">
            <a:avLst/>
          </a:prstGeom>
          <a:solidFill>
            <a:srgbClr val="F395DA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/>
          <p:cNvSpPr/>
          <p:nvPr/>
        </p:nvSpPr>
        <p:spPr>
          <a:xfrm>
            <a:off x="381000" y="4876800"/>
            <a:ext cx="1752600" cy="1600200"/>
          </a:xfrm>
          <a:prstGeom prst="heart">
            <a:avLst/>
          </a:prstGeom>
          <a:solidFill>
            <a:srgbClr val="F395DA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27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16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BlackTie</vt:lpstr>
      <vt:lpstr>PowerPoint Presentation</vt:lpstr>
      <vt:lpstr>PowerPoint Presentation</vt:lpstr>
    </vt:vector>
  </TitlesOfParts>
  <Company>Issaquah School District 411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 LHS Robotics 4131</dc:title>
  <dc:creator>Masterson, Hayley</dc:creator>
  <cp:lastModifiedBy>Masterson, Hayley</cp:lastModifiedBy>
  <cp:revision>3</cp:revision>
  <dcterms:created xsi:type="dcterms:W3CDTF">2015-01-28T01:48:55Z</dcterms:created>
  <dcterms:modified xsi:type="dcterms:W3CDTF">2015-01-28T02:05:49Z</dcterms:modified>
</cp:coreProperties>
</file>