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 showGuides="1">
      <p:cViewPr>
        <p:scale>
          <a:sx n="152" d="100"/>
          <a:sy n="152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3D549-80A4-4764-8D23-D11A3A677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759540-7423-466A-B0A6-048883834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91A084-0D8D-462E-96CA-5FEC0B52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DF4D4-FFE4-4913-9832-3D252C7E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F5603-7F77-4976-94F8-C72AE030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45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CBE26-BE2C-4FB1-8817-4B0B8844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ABB52E-7484-41DA-B549-AE083096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B1943F-2BE9-4298-A73E-94BB2ACF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BAF4B-4FCD-47BB-9EAF-E04237F7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ACE2B-91EB-4D62-82AA-2A7A45DC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77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FA1A3B-ADA3-481B-83BB-545D90E6D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C0E781-C367-4DF3-BB60-3900D83C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73D42-79E5-456F-AB24-1ACCE942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395CC4-9D5A-4EFA-9E29-EB8A4ED5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06A4EF-4AD1-4025-A1B3-C94B87A7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24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E80FB4-7B7A-4909-9CC8-1B58D77A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A8C60-46CF-4214-936A-E5607470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C40C3-CF9F-4949-9FFD-44C75F9A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FCA786-0DE7-4150-8D90-DA130D78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C1A94-24B8-4175-B79B-D217583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4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8CB23-EBD5-464B-B4DB-A5057081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C7B37-E50D-4D77-A271-E0878157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99554-24BA-4990-ABE2-9E4BDD5F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0CB02-9B6E-42E7-8E4B-E0689830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782678-7979-46E4-8F21-3A6DE500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5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7EEC2E-C17F-405D-BAC5-31273D0E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1CAC2-5B0F-40EA-939F-F856FD75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439F75-F479-4F46-82A2-86D35D45C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ED7037-134B-440D-AE80-4E6125A9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C54C63-F438-4E1A-B097-DC6014C3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A9207-6533-4C80-9D4B-7B33CDC4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1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09E66-294C-4438-8A0C-C836B58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F04FFD-9921-4D35-899B-8FEA72FB5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34CFDA-269F-45F1-A019-A957D9948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14651A-993B-434E-A003-0D74F52B3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15F2F8-C219-44C0-8774-1BF9ABE40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72431B-9348-4DBF-8D07-80D0D9CE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7497BE-1659-4270-A7C7-71614CA6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4BC1EB-0B62-4E85-99B2-13FC444C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2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C18A1-77BD-47F8-92FE-7A395CB9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1AD1E5-1670-4748-A590-5F34F70B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396598-090A-42F1-BC29-7100DC22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9236AF-AE37-4282-9806-1354F93F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15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3E763C-9E1D-4124-BF95-B5FE2CA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7025A2-C2AE-41C7-9B49-C6800401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6ADA46-C870-46C2-B627-56424A03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C1FFA-ECFB-4D08-948F-DDDB147F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C3E12-DE19-470D-AD94-D926AF45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E9CA7F-BDF7-444F-94C0-9141F69D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D4D288-975D-47FD-A625-C3B2B81D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0AFD7-02FF-4CC9-93D6-56ED96CB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1736DD-CC86-4866-8F5A-5A703DB0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95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4B5572-A109-4128-B9AF-7AC92302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7AE5A-BFDB-4AA5-AA51-5904D6334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A67A24-31C4-426D-8E94-7C5C46E3B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7E5CDC-4A44-4EC5-9FC1-7BA0B952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58B2DB-40EF-420F-B6FA-CB9E63C0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8A32FC-2BE2-4B30-A211-C99857D9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83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3FE1A3-8BE4-4197-8DEA-F7A2D3D1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03C7B9-551B-44E7-9A4F-67EC7B9E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A3850-DF9D-46C9-BD2D-32D6EC096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8A75-11BA-43E3-9547-99450D40D2EA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7E0B00-DA1F-4AFD-86DA-BD3395C10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F5A699-A1A1-4C11-A57E-C278B22A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D42FD-06E4-47E1-8EA3-091744B6DA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8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D52BEB-3C54-43D5-9033-2CE47B0BF67E}"/>
              </a:ext>
            </a:extLst>
          </p:cNvPr>
          <p:cNvSpPr txBox="1"/>
          <p:nvPr/>
        </p:nvSpPr>
        <p:spPr>
          <a:xfrm>
            <a:off x="1459919" y="1595588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kumimoji="1" lang="ja-JP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53E622-C3EC-4E7F-8CA9-8C0F97F189E7}"/>
              </a:ext>
            </a:extLst>
          </p:cNvPr>
          <p:cNvSpPr txBox="1"/>
          <p:nvPr/>
        </p:nvSpPr>
        <p:spPr>
          <a:xfrm>
            <a:off x="1939241" y="1899836"/>
            <a:ext cx="7296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catkin_ws</a:t>
            </a:r>
            <a:endParaRPr kumimoji="1" lang="ja-JP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E2D594-7D53-4F02-8FFB-94F803D45F4A}"/>
              </a:ext>
            </a:extLst>
          </p:cNvPr>
          <p:cNvSpPr txBox="1"/>
          <p:nvPr/>
        </p:nvSpPr>
        <p:spPr>
          <a:xfrm>
            <a:off x="2544646" y="2153752"/>
            <a:ext cx="341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ja-JP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endParaRPr kumimoji="1" lang="en-US" altLang="ja-JP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661DB5-2803-492E-BDC9-A7AB2058E5A5}"/>
              </a:ext>
            </a:extLst>
          </p:cNvPr>
          <p:cNvSpPr txBox="1"/>
          <p:nvPr/>
        </p:nvSpPr>
        <p:spPr>
          <a:xfrm>
            <a:off x="2544646" y="2407668"/>
            <a:ext cx="3706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3FA0154-950F-4F68-AFEB-E2E8C3B37D3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701331" y="1849504"/>
            <a:ext cx="0" cy="17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1CC4C8B-800D-4683-883A-8EE6BA7523D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302543" y="2153752"/>
            <a:ext cx="1542" cy="379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23A26D6-D3DA-41BB-A06B-FD21F90E92A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697137" y="2026794"/>
            <a:ext cx="2421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283A9A6-4EC6-4965-AD8A-78C12E4702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302543" y="2280710"/>
            <a:ext cx="2421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F889290-6180-4B82-A318-5DDE61144955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302543" y="2533475"/>
            <a:ext cx="242103" cy="1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40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akai naoki</dc:creator>
  <cp:lastModifiedBy>akai naoki</cp:lastModifiedBy>
  <cp:revision>1</cp:revision>
  <dcterms:created xsi:type="dcterms:W3CDTF">2020-11-02T13:06:12Z</dcterms:created>
  <dcterms:modified xsi:type="dcterms:W3CDTF">2020-11-02T13:08:59Z</dcterms:modified>
</cp:coreProperties>
</file>