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we can have an accompanying Jupyter Notebook?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ee1f075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ee1f075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e1f075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ee1f075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9af0550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9af0550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9af0550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9af055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a6364a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0a6364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9af0550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9af0550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98aa48b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98aa48b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98aa48b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98aa48b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98aa48b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98aa48b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ee1f075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ee1f075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ee1f075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ee1f075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ee1f075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ee1f075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6f3f3730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6f3f3730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PY01: Introduction to Python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9575"/>
            <a:ext cx="1862988" cy="20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Python has many </a:t>
            </a:r>
            <a:r>
              <a:rPr b="1" lang="en">
                <a:solidFill>
                  <a:schemeClr val="dk1"/>
                </a:solidFill>
              </a:rPr>
              <a:t>data types</a:t>
            </a:r>
            <a:r>
              <a:rPr lang="en">
                <a:solidFill>
                  <a:schemeClr val="dk1"/>
                </a:solidFill>
              </a:rPr>
              <a:t>, the ones that are important to us now are </a:t>
            </a:r>
            <a:r>
              <a:rPr i="1" lang="en">
                <a:solidFill>
                  <a:schemeClr val="dk1"/>
                </a:solidFill>
              </a:rPr>
              <a:t>integers, floats, booleans,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i="1" lang="en">
                <a:solidFill>
                  <a:schemeClr val="dk1"/>
                </a:solidFill>
              </a:rPr>
              <a:t>strings.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tell types apart from how they look, or by using the inbuilt type()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lot of times, if we use the wrong data type for a variable, it will throw back an error.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For example: using floats instead of integers with looping.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Operators and using them in “If” Statements</a:t>
            </a:r>
            <a:endParaRPr b="1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“If”</a:t>
            </a:r>
            <a:r>
              <a:rPr lang="en">
                <a:solidFill>
                  <a:schemeClr val="dk1"/>
                </a:solidFill>
              </a:rPr>
              <a:t> Statements are a huge part of coding, and follow the basic format:</a:t>
            </a:r>
            <a:endParaRPr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[condition is True]: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Do this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lse: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Do that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can we write the conditions?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 we write if statements in python?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Lists</a:t>
            </a:r>
            <a:endParaRPr b="1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Lists </a:t>
            </a:r>
            <a:r>
              <a:rPr lang="en">
                <a:solidFill>
                  <a:schemeClr val="dk1"/>
                </a:solidFill>
              </a:rPr>
              <a:t>are used to store multiple items in a single variable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There are also other ways to do this, such as with a dictionary, but that’s out of the scope.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Lists </a:t>
            </a:r>
            <a:r>
              <a:rPr lang="en">
                <a:solidFill>
                  <a:schemeClr val="dk1"/>
                </a:solidFill>
              </a:rPr>
              <a:t>are also indexed starting from 0, so in the list: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list = [“a”,“b”,“c”], list[0] = “a”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also extract particular parts of a list!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Iteration</a:t>
            </a:r>
            <a:endParaRPr b="1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For loops</a:t>
            </a:r>
            <a:r>
              <a:rPr lang="en">
                <a:solidFill>
                  <a:schemeClr val="dk1"/>
                </a:solidFill>
              </a:rPr>
              <a:t> are used to iterate a command a number of times, or for every element in a string or list.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While Loops </a:t>
            </a:r>
            <a:r>
              <a:rPr lang="en">
                <a:solidFill>
                  <a:schemeClr val="dk1"/>
                </a:solidFill>
              </a:rPr>
              <a:t>will iterate a command so long as the condition is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Slides, Python task, and the supplementary notebook:</a:t>
            </a:r>
            <a:endParaRPr b="1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125" y="895350"/>
            <a:ext cx="42481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901875" y="4674050"/>
            <a:ext cx="74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https://drive.google.com/drive/folders/15SJqg87Vy7giZJdnn_uu6jln857MbD7r?usp=sharing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Timings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0 - 30 minutes in: Presentation</a:t>
            </a:r>
            <a:endParaRPr sz="3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30 - 60 minutes: Task</a:t>
            </a:r>
            <a:endParaRPr sz="3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Workshop overview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60100"/>
            <a:ext cx="85206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dk1"/>
                </a:solidFill>
              </a:rPr>
              <a:t>In this workshop we’re gonna cover the very basics of Python: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What is Python?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Python’s applications to data science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Text editors / IDEs 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Jupyter Notebook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“Hello, world!”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Variables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Data types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Arithmetic Operators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If Statements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lang="en" sz="1829">
                <a:solidFill>
                  <a:schemeClr val="dk1"/>
                </a:solidFill>
              </a:rPr>
              <a:t>Lists</a:t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i="1" lang="en" sz="1829">
                <a:solidFill>
                  <a:schemeClr val="dk1"/>
                </a:solidFill>
              </a:rPr>
              <a:t>Iteration(?)</a:t>
            </a:r>
            <a:endParaRPr i="1"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AutoNum type="arabicPeriod"/>
            </a:pPr>
            <a:r>
              <a:rPr i="1" lang="en" sz="1829">
                <a:solidFill>
                  <a:schemeClr val="dk1"/>
                </a:solidFill>
              </a:rPr>
              <a:t>Functions(??)</a:t>
            </a:r>
            <a:endParaRPr i="1" sz="1829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1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Python?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Python is a </a:t>
            </a:r>
            <a:r>
              <a:rPr i="1" lang="en">
                <a:solidFill>
                  <a:schemeClr val="dk1"/>
                </a:solidFill>
              </a:rPr>
              <a:t>high-level</a:t>
            </a:r>
            <a:r>
              <a:rPr lang="en">
                <a:solidFill>
                  <a:schemeClr val="dk1"/>
                </a:solidFill>
              </a:rPr>
              <a:t> programming language that is used for a huge range of purposes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 high-level language is something that is close to human language, but needs to be translated for computers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Python has been used to create: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Useful applications such as Anki and Dropbox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Games like World of Tanks and the Sims 4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Web Frameworks such as Google App Engine to develop web applications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Python Libraries such as TensorFlow, SciPy, and Pandas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https://en.wikipedia.org/wiki/List_of_Python_software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and Data Science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do people like to use Python?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Easy to learn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Most popular language </a:t>
            </a:r>
            <a:r>
              <a:rPr lang="en" sz="1800">
                <a:solidFill>
                  <a:schemeClr val="dk1"/>
                </a:solidFill>
              </a:rPr>
              <a:t>→ Large community of programmers online that can help you!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Loads of libraries, makes </a:t>
            </a:r>
            <a:r>
              <a:rPr lang="en" sz="1800">
                <a:solidFill>
                  <a:schemeClr val="dk1"/>
                </a:solidFill>
              </a:rPr>
              <a:t>coding very easy since a lot of the work may have already been done for 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Data Science, Python is often used for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Visualising data (Matplotlib)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Analysing data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Machine learning (TensorFlow)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Text Editors / IDEs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Of course, we can just use command prompt to code Python, but that’s impractical.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Oftentimes, we use a text editor (such as Notepad++, or VSCode), or an IDE (Integrated Development Environment).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main difference is that IDEs tend to have more features and can be more useful for big projects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editors use less memory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all comes down to preference, really!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Today</a:t>
            </a:r>
            <a:r>
              <a:rPr lang="en">
                <a:solidFill>
                  <a:schemeClr val="dk1"/>
                </a:solidFill>
              </a:rPr>
              <a:t>, we’ll have a look at the Jupyter Notebook					 environment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00" y="2871000"/>
            <a:ext cx="2130749" cy="21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Jupyter Notebook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Jupyter Notebook is a web-based IDE that allows us to show our code in a more presentable manner.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Code is divided into blocks that can be edited and run separately, and can present equations, images, and text very nicely!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775" y="1575023"/>
            <a:ext cx="1541175" cy="17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Hello, world!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Let’s start our Python journey with a classic: “Hello, world”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If you </a:t>
            </a:r>
            <a:r>
              <a:rPr lang="en" sz="2200">
                <a:solidFill>
                  <a:schemeClr val="dk1"/>
                </a:solidFill>
              </a:rPr>
              <a:t>have Jupyter Notebook installed, follow along with me!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If not, that’s okay too :^)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</a:t>
            </a:r>
            <a:endParaRPr b="1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Variables are a way for us to reference to a certain object or value.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Basically, they’re containers for storing something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Python, we don’t need to declare variables, since a variable is created as soon as we assign it a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1043400" y="2835500"/>
            <a:ext cx="7057200" cy="860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= 5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y = “hello!”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