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10C16-8D70-CB41-B757-980CBFA13A83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96271-207A-1047-91BE-A1C91AE31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まず、班の観察テーマについて紹介します。</a:t>
            </a:r>
            <a:endParaRPr kumimoji="1" lang="en-US" altLang="ja-JP" dirty="0"/>
          </a:p>
          <a:p>
            <a:r>
              <a:rPr kumimoji="1" lang="ja-JP" altLang="en-US"/>
              <a:t>ジャンルは「住」で、みなとみらいキャンパス</a:t>
            </a:r>
            <a:r>
              <a:rPr lang="ja-JP" altLang="en-US"/>
              <a:t>周辺にいる人々のグループ構成を観察しました。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場所はマークイズ前の通りで</a:t>
            </a:r>
            <a:r>
              <a:rPr lang="ja-JP" altLang="en-US"/>
              <a:t>グループ構成員の人数、年齢、性別を２班に分かれて調べました。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観察時間は本日</a:t>
            </a:r>
            <a:r>
              <a:rPr lang="en-US" altLang="ja-JP" dirty="0"/>
              <a:t>14:30~15:30</a:t>
            </a:r>
            <a:r>
              <a:rPr lang="ja-JP" altLang="en-US"/>
              <a:t>の１時間です。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96271-207A-1047-91BE-A1C91AE3195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41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このグラフは、</a:t>
            </a:r>
            <a:endParaRPr kumimoji="1" lang="en-US" altLang="ja-JP" dirty="0"/>
          </a:p>
          <a:p>
            <a:r>
              <a:rPr kumimoji="1" lang="ja-JP" altLang="en-US"/>
              <a:t>このグラフを見てわかるのは、一人で来ている人が多いということ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96271-207A-1047-91BE-A1C91AE3195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08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この調査を行う前は、大人数できている人が多くて、若者が次に多いと思っていましたが、一人で来ている人が多く、次に多かったのは老人であったことに驚きました。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96271-207A-1047-91BE-A1C91AE3195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66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0328F55-37EF-CB4B-8EDB-7FD069E3C4E6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AAC8CD8-7966-0244-96C8-E48F70204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480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F55-37EF-CB4B-8EDB-7FD069E3C4E6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8CD8-7966-0244-96C8-E48F70204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F55-37EF-CB4B-8EDB-7FD069E3C4E6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8CD8-7966-0244-96C8-E48F70204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64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F55-37EF-CB4B-8EDB-7FD069E3C4E6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8CD8-7966-0244-96C8-E48F70204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62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0328F55-37EF-CB4B-8EDB-7FD069E3C4E6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AAC8CD8-7966-0244-96C8-E48F70204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770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F55-37EF-CB4B-8EDB-7FD069E3C4E6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8CD8-7966-0244-96C8-E48F70204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19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F55-37EF-CB4B-8EDB-7FD069E3C4E6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8CD8-7966-0244-96C8-E48F70204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74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F55-37EF-CB4B-8EDB-7FD069E3C4E6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8CD8-7966-0244-96C8-E48F70204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89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F55-37EF-CB4B-8EDB-7FD069E3C4E6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8CD8-7966-0244-96C8-E48F70204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91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F55-37EF-CB4B-8EDB-7FD069E3C4E6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AC8CD8-7966-0244-96C8-E48F70204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25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0328F55-37EF-CB4B-8EDB-7FD069E3C4E6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AC8CD8-7966-0244-96C8-E48F70204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8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328F55-37EF-CB4B-8EDB-7FD069E3C4E6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AAC8CD8-7966-0244-96C8-E48F70204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35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F9494-B712-7E47-AEEF-D83965F53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１班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17DB19-4C06-8E4F-8960-F2A1C9F5C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/>
              <a:t>斎藤　光、篠原　尚希、</a:t>
            </a:r>
            <a:r>
              <a:rPr lang="ja-JP" altLang="en-US"/>
              <a:t>杉野　真央、</a:t>
            </a:r>
            <a:endParaRPr lang="en-US" altLang="ja-JP" dirty="0"/>
          </a:p>
          <a:p>
            <a:r>
              <a:rPr kumimoji="1" lang="ja-JP" altLang="en-US"/>
              <a:t>中澤　茜</a:t>
            </a:r>
            <a:r>
              <a:rPr lang="ja-JP" altLang="en-US"/>
              <a:t>、高山　幸太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89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4A735-CA9B-B14E-92D6-CC2BFFF2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/>
              <a:t>フィールドワーク　テーマ</a:t>
            </a:r>
            <a:br>
              <a:rPr lang="ja-JP" altLang="en-US" b="1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C73E38-DEAE-DD40-9E30-C2F75E33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ジャンル：住</a:t>
            </a:r>
          </a:p>
          <a:p>
            <a:r>
              <a:rPr lang="ja-JP" altLang="en-US"/>
              <a:t>観察内容：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みなとみらいキャンパス周辺にいる人々のグループ構成</a:t>
            </a:r>
          </a:p>
          <a:p>
            <a:r>
              <a:rPr lang="ja-JP" altLang="en-US"/>
              <a:t>場所：マークイズ前の通り</a:t>
            </a:r>
          </a:p>
          <a:p>
            <a:r>
              <a:rPr lang="ja-JP" altLang="en-US"/>
              <a:t>確認事項：グループ構成員の人数、年齢、性別</a:t>
            </a:r>
          </a:p>
          <a:p>
            <a:r>
              <a:rPr lang="ja-JP" altLang="en-US"/>
              <a:t>観察方法：２グループに分かれて各項目を各自で目視</a:t>
            </a:r>
            <a:endParaRPr lang="en-US" altLang="ja-JP" dirty="0"/>
          </a:p>
          <a:p>
            <a:r>
              <a:rPr lang="ja-JP" altLang="en-US"/>
              <a:t>観察時間：</a:t>
            </a:r>
            <a:r>
              <a:rPr lang="en-US" altLang="ja-JP" dirty="0"/>
              <a:t>2021</a:t>
            </a:r>
            <a:r>
              <a:rPr lang="ja-JP" altLang="en-US"/>
              <a:t>年</a:t>
            </a:r>
            <a:r>
              <a:rPr lang="en-US" altLang="ja-JP" dirty="0"/>
              <a:t>10</a:t>
            </a:r>
            <a:r>
              <a:rPr lang="ja-JP" altLang="en-US"/>
              <a:t>月</a:t>
            </a:r>
            <a:r>
              <a:rPr lang="en-US" altLang="ja-JP" dirty="0"/>
              <a:t>19</a:t>
            </a:r>
            <a:r>
              <a:rPr lang="ja-JP" altLang="en-US"/>
              <a:t>日　</a:t>
            </a:r>
            <a:r>
              <a:rPr lang="en-US" altLang="ja-JP" dirty="0"/>
              <a:t>14:30~15:30</a:t>
            </a:r>
            <a:endParaRPr lang="ja-JP" altLang="en-US"/>
          </a:p>
          <a:p>
            <a:pPr marL="0" indent="0">
              <a:buNone/>
            </a:pPr>
            <a:br>
              <a:rPr lang="ja-JP" altLang="en-US"/>
            </a:b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8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BCDBD740-AB49-464E-8F0D-355AA242CA69}"/>
              </a:ext>
            </a:extLst>
          </p:cNvPr>
          <p:cNvSpPr txBox="1">
            <a:spLocks/>
          </p:cNvSpPr>
          <p:nvPr/>
        </p:nvSpPr>
        <p:spPr>
          <a:xfrm>
            <a:off x="707367" y="4165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観察結果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A4ED9C-D8BE-E84A-9C11-E5A3D02540CA}"/>
              </a:ext>
            </a:extLst>
          </p:cNvPr>
          <p:cNvSpPr txBox="1"/>
          <p:nvPr/>
        </p:nvSpPr>
        <p:spPr>
          <a:xfrm>
            <a:off x="9178506" y="897147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６０６組</a:t>
            </a:r>
            <a:endParaRPr kumimoji="1" lang="en-US" altLang="ja-JP" dirty="0"/>
          </a:p>
        </p:txBody>
      </p:sp>
      <p:pic>
        <p:nvPicPr>
          <p:cNvPr id="11" name="コンテンツ プレースホルダー 10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EC30C267-9567-9A40-A29A-CA515E75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598" t="22447" r="5188" b="13969"/>
          <a:stretch/>
        </p:blipFill>
        <p:spPr>
          <a:xfrm>
            <a:off x="626133" y="1375765"/>
            <a:ext cx="10858500" cy="5975587"/>
          </a:xfrm>
        </p:spPr>
      </p:pic>
    </p:spTree>
    <p:extLst>
      <p:ext uri="{BB962C8B-B14F-4D97-AF65-F5344CB8AC3E}">
        <p14:creationId xmlns:p14="http://schemas.microsoft.com/office/powerpoint/2010/main" val="407364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4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F1F6B23E-F473-944E-A4C6-72E0FFB3D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52" t="20993" r="4279" b="25232"/>
          <a:stretch/>
        </p:blipFill>
        <p:spPr>
          <a:xfrm>
            <a:off x="1844928" y="2103438"/>
            <a:ext cx="8502143" cy="3932237"/>
          </a:xfr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AE127691-B0E0-524A-B8CD-2654616DAE5A}"/>
              </a:ext>
            </a:extLst>
          </p:cNvPr>
          <p:cNvSpPr txBox="1">
            <a:spLocks/>
          </p:cNvSpPr>
          <p:nvPr/>
        </p:nvSpPr>
        <p:spPr>
          <a:xfrm>
            <a:off x="707367" y="4165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観察結果</a:t>
            </a:r>
          </a:p>
        </p:txBody>
      </p:sp>
    </p:spTree>
    <p:extLst>
      <p:ext uri="{BB962C8B-B14F-4D97-AF65-F5344CB8AC3E}">
        <p14:creationId xmlns:p14="http://schemas.microsoft.com/office/powerpoint/2010/main" val="140540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D9497-8319-CC4C-94DE-C1F50C50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25CE9D-AB61-C243-96A6-33B7144E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観察時間（平日・午後）でみなとみらいにいる人は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・男女ともに１人で来る人が多い（原因：オフィスアワーや学校で通常は人がいない時間、家に残った暇な人がくる？）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・ペアで来る場合は男女（カップル・夫婦？）の場合が多い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・３人以上で来るグループは少ない（原因：１行目と一緒）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・親子も多くてマークイズに行く人や、その前で遊んでいる人が多かった</a:t>
            </a:r>
          </a:p>
        </p:txBody>
      </p:sp>
    </p:spTree>
    <p:extLst>
      <p:ext uri="{BB962C8B-B14F-4D97-AF65-F5344CB8AC3E}">
        <p14:creationId xmlns:p14="http://schemas.microsoft.com/office/powerpoint/2010/main" val="462474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{7A382FCC-29B8-4440-9EE0-AD0956635777}tf10001067</Template>
  <TotalTime>61</TotalTime>
  <Words>310</Words>
  <Application>Microsoft Macintosh PowerPoint</Application>
  <PresentationFormat>ワイド画面</PresentationFormat>
  <Paragraphs>31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Century Gothic</vt:lpstr>
      <vt:lpstr>Garamond</vt:lpstr>
      <vt:lpstr>シャボン</vt:lpstr>
      <vt:lpstr>１班</vt:lpstr>
      <vt:lpstr>フィールドワーク　テーマ </vt:lpstr>
      <vt:lpstr>PowerPoint プレゼンテーション</vt:lpstr>
      <vt:lpstr>PowerPoint プレゼンテーション</vt:lpstr>
      <vt:lpstr>考察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202102142</dc:creator>
  <cp:lastModifiedBy>202102142</cp:lastModifiedBy>
  <cp:revision>11</cp:revision>
  <dcterms:created xsi:type="dcterms:W3CDTF">2021-10-19T06:47:11Z</dcterms:created>
  <dcterms:modified xsi:type="dcterms:W3CDTF">2021-10-19T08:03:00Z</dcterms:modified>
</cp:coreProperties>
</file>