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693400" cy="7561263"/>
  <p:notesSz cx="6858000" cy="9144000"/>
  <p:defaultTextStyle>
    <a:defPPr>
      <a:defRPr lang="ja-JP"/>
    </a:defPPr>
    <a:lvl1pPr marL="0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CFF99"/>
    <a:srgbClr val="CCFF66"/>
    <a:srgbClr val="CCFFCC"/>
    <a:srgbClr val="FF7C80"/>
    <a:srgbClr val="FF5050"/>
    <a:srgbClr val="FF3300"/>
    <a:srgbClr val="FFEBFF"/>
    <a:srgbClr val="FFCCFF"/>
    <a:srgbClr val="7538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>
        <p:scale>
          <a:sx n="84" d="100"/>
          <a:sy n="84" d="100"/>
        </p:scale>
        <p:origin x="1013" y="-91"/>
      </p:cViewPr>
      <p:guideLst>
        <p:guide orient="horz" pos="80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B78E1-2545-420F-8A53-44D4EEA4535D}" type="datetimeFigureOut">
              <a:rPr kumimoji="1" lang="ja-JP" altLang="en-US" smtClean="0"/>
              <a:pPr/>
              <a:t>2017/8/22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E2508-52F4-48DC-9130-3B15C2D746F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7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E2508-52F4-48DC-9130-3B15C2D746F2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96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1779908" y="2501767"/>
            <a:ext cx="1438092" cy="1074547"/>
          </a:xfrm>
          <a:custGeom>
            <a:avLst/>
            <a:gdLst>
              <a:gd name="connsiteX0" fmla="*/ 0 w 1872862"/>
              <a:gd name="connsiteY0" fmla="*/ 0 h 1299018"/>
              <a:gd name="connsiteX1" fmla="*/ 1872862 w 1872862"/>
              <a:gd name="connsiteY1" fmla="*/ 0 h 1299018"/>
              <a:gd name="connsiteX2" fmla="*/ 1872862 w 1872862"/>
              <a:gd name="connsiteY2" fmla="*/ 1299018 h 1299018"/>
              <a:gd name="connsiteX3" fmla="*/ 0 w 1872862"/>
              <a:gd name="connsiteY3" fmla="*/ 1299018 h 129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2862" h="1299018">
                <a:moveTo>
                  <a:pt x="0" y="0"/>
                </a:moveTo>
                <a:lnTo>
                  <a:pt x="1872862" y="0"/>
                </a:lnTo>
                <a:lnTo>
                  <a:pt x="1872862" y="1299018"/>
                </a:lnTo>
                <a:lnTo>
                  <a:pt x="0" y="12990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bIns="720000" anchor="ctr" anchorCtr="1">
            <a:noAutofit/>
          </a:bodyPr>
          <a:lstStyle>
            <a:lvl1pPr marL="0" indent="0" algn="ctr">
              <a:buNone/>
              <a:defRPr sz="120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アイコンをクリックして写真を挿入</a:t>
            </a:r>
            <a:endParaRPr kumimoji="1" lang="ja-JP" altLang="en-US" dirty="0"/>
          </a:p>
        </p:txBody>
      </p:sp>
      <p:sp>
        <p:nvSpPr>
          <p:cNvPr id="47" name="図プレースホルダー 11"/>
          <p:cNvSpPr>
            <a:spLocks noGrp="1"/>
          </p:cNvSpPr>
          <p:nvPr>
            <p:ph type="pic" sz="quarter" idx="14" hasCustomPrompt="1"/>
          </p:nvPr>
        </p:nvSpPr>
        <p:spPr>
          <a:xfrm>
            <a:off x="3382052" y="2501767"/>
            <a:ext cx="1438092" cy="1074547"/>
          </a:xfrm>
          <a:custGeom>
            <a:avLst/>
            <a:gdLst>
              <a:gd name="connsiteX0" fmla="*/ 0 w 1872862"/>
              <a:gd name="connsiteY0" fmla="*/ 0 h 1299018"/>
              <a:gd name="connsiteX1" fmla="*/ 1872862 w 1872862"/>
              <a:gd name="connsiteY1" fmla="*/ 0 h 1299018"/>
              <a:gd name="connsiteX2" fmla="*/ 1872862 w 1872862"/>
              <a:gd name="connsiteY2" fmla="*/ 1299018 h 1299018"/>
              <a:gd name="connsiteX3" fmla="*/ 0 w 1872862"/>
              <a:gd name="connsiteY3" fmla="*/ 1299018 h 129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2862" h="1299018">
                <a:moveTo>
                  <a:pt x="0" y="0"/>
                </a:moveTo>
                <a:lnTo>
                  <a:pt x="1872862" y="0"/>
                </a:lnTo>
                <a:lnTo>
                  <a:pt x="1872862" y="1299018"/>
                </a:lnTo>
                <a:lnTo>
                  <a:pt x="0" y="12990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bIns="720000" anchor="ctr" anchorCtr="1">
            <a:noAutofit/>
          </a:bodyPr>
          <a:lstStyle>
            <a:lvl1pPr marL="0" indent="0" algn="ctr">
              <a:buNone/>
              <a:defRPr sz="120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アイコンをクリックして写真を挿入</a:t>
            </a:r>
            <a:endParaRPr kumimoji="1" lang="ja-JP" altLang="en-US" dirty="0"/>
          </a:p>
        </p:txBody>
      </p:sp>
      <p:sp>
        <p:nvSpPr>
          <p:cNvPr id="48" name="図プレースホルダー 11"/>
          <p:cNvSpPr>
            <a:spLocks noGrp="1"/>
          </p:cNvSpPr>
          <p:nvPr>
            <p:ph type="pic" sz="quarter" idx="15" hasCustomPrompt="1"/>
          </p:nvPr>
        </p:nvSpPr>
        <p:spPr>
          <a:xfrm>
            <a:off x="1779908" y="5924736"/>
            <a:ext cx="1438092" cy="1074547"/>
          </a:xfrm>
          <a:custGeom>
            <a:avLst/>
            <a:gdLst>
              <a:gd name="connsiteX0" fmla="*/ 0 w 1872862"/>
              <a:gd name="connsiteY0" fmla="*/ 0 h 1299018"/>
              <a:gd name="connsiteX1" fmla="*/ 1872862 w 1872862"/>
              <a:gd name="connsiteY1" fmla="*/ 0 h 1299018"/>
              <a:gd name="connsiteX2" fmla="*/ 1872862 w 1872862"/>
              <a:gd name="connsiteY2" fmla="*/ 1299018 h 1299018"/>
              <a:gd name="connsiteX3" fmla="*/ 0 w 1872862"/>
              <a:gd name="connsiteY3" fmla="*/ 1299018 h 129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2862" h="1299018">
                <a:moveTo>
                  <a:pt x="0" y="0"/>
                </a:moveTo>
                <a:lnTo>
                  <a:pt x="1872862" y="0"/>
                </a:lnTo>
                <a:lnTo>
                  <a:pt x="1872862" y="1299018"/>
                </a:lnTo>
                <a:lnTo>
                  <a:pt x="0" y="12990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bIns="720000" anchor="ctr" anchorCtr="1">
            <a:noAutofit/>
          </a:bodyPr>
          <a:lstStyle>
            <a:lvl1pPr marL="0" indent="0" algn="ctr">
              <a:buNone/>
              <a:defRPr sz="120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アイコンをクリックして写真を挿入</a:t>
            </a:r>
            <a:endParaRPr kumimoji="1" lang="ja-JP" altLang="en-US" dirty="0"/>
          </a:p>
        </p:txBody>
      </p:sp>
      <p:sp>
        <p:nvSpPr>
          <p:cNvPr id="49" name="図プレースホルダー 11"/>
          <p:cNvSpPr>
            <a:spLocks noGrp="1"/>
          </p:cNvSpPr>
          <p:nvPr>
            <p:ph type="pic" sz="quarter" idx="16" hasCustomPrompt="1"/>
          </p:nvPr>
        </p:nvSpPr>
        <p:spPr>
          <a:xfrm>
            <a:off x="3382052" y="5924736"/>
            <a:ext cx="1438092" cy="1074547"/>
          </a:xfrm>
          <a:custGeom>
            <a:avLst/>
            <a:gdLst>
              <a:gd name="connsiteX0" fmla="*/ 0 w 1872862"/>
              <a:gd name="connsiteY0" fmla="*/ 0 h 1299018"/>
              <a:gd name="connsiteX1" fmla="*/ 1872862 w 1872862"/>
              <a:gd name="connsiteY1" fmla="*/ 0 h 1299018"/>
              <a:gd name="connsiteX2" fmla="*/ 1872862 w 1872862"/>
              <a:gd name="connsiteY2" fmla="*/ 1299018 h 1299018"/>
              <a:gd name="connsiteX3" fmla="*/ 0 w 1872862"/>
              <a:gd name="connsiteY3" fmla="*/ 1299018 h 129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2862" h="1299018">
                <a:moveTo>
                  <a:pt x="0" y="0"/>
                </a:moveTo>
                <a:lnTo>
                  <a:pt x="1872862" y="0"/>
                </a:lnTo>
                <a:lnTo>
                  <a:pt x="1872862" y="1299018"/>
                </a:lnTo>
                <a:lnTo>
                  <a:pt x="0" y="12990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bIns="720000" anchor="ctr" anchorCtr="1">
            <a:noAutofit/>
          </a:bodyPr>
          <a:lstStyle>
            <a:lvl1pPr marL="0" indent="0" algn="ctr">
              <a:buNone/>
              <a:defRPr sz="120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アイコンをクリックして写真を挿入</a:t>
            </a:r>
            <a:endParaRPr kumimoji="1" lang="ja-JP" altLang="en-US" dirty="0"/>
          </a:p>
        </p:txBody>
      </p:sp>
      <p:sp>
        <p:nvSpPr>
          <p:cNvPr id="50" name="図プレースホルダー 11"/>
          <p:cNvSpPr>
            <a:spLocks noGrp="1"/>
          </p:cNvSpPr>
          <p:nvPr>
            <p:ph type="pic" sz="quarter" idx="17" hasCustomPrompt="1"/>
          </p:nvPr>
        </p:nvSpPr>
        <p:spPr>
          <a:xfrm>
            <a:off x="8999792" y="478044"/>
            <a:ext cx="1438092" cy="1074547"/>
          </a:xfrm>
          <a:custGeom>
            <a:avLst/>
            <a:gdLst>
              <a:gd name="connsiteX0" fmla="*/ 0 w 1872862"/>
              <a:gd name="connsiteY0" fmla="*/ 0 h 1299018"/>
              <a:gd name="connsiteX1" fmla="*/ 1872862 w 1872862"/>
              <a:gd name="connsiteY1" fmla="*/ 0 h 1299018"/>
              <a:gd name="connsiteX2" fmla="*/ 1872862 w 1872862"/>
              <a:gd name="connsiteY2" fmla="*/ 1299018 h 1299018"/>
              <a:gd name="connsiteX3" fmla="*/ 0 w 1872862"/>
              <a:gd name="connsiteY3" fmla="*/ 1299018 h 129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2862" h="1299018">
                <a:moveTo>
                  <a:pt x="0" y="0"/>
                </a:moveTo>
                <a:lnTo>
                  <a:pt x="1872862" y="0"/>
                </a:lnTo>
                <a:lnTo>
                  <a:pt x="1872862" y="1299018"/>
                </a:lnTo>
                <a:lnTo>
                  <a:pt x="0" y="12990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bIns="720000" anchor="ctr" anchorCtr="1">
            <a:noAutofit/>
          </a:bodyPr>
          <a:lstStyle>
            <a:lvl1pPr marL="0" indent="0" algn="ctr">
              <a:buNone/>
              <a:defRPr sz="120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アイコンをクリックして写真を挿入</a:t>
            </a:r>
            <a:endParaRPr kumimoji="1" lang="ja-JP" altLang="en-US" dirty="0"/>
          </a:p>
        </p:txBody>
      </p:sp>
      <p:sp>
        <p:nvSpPr>
          <p:cNvPr id="51" name="図プレースホルダー 11"/>
          <p:cNvSpPr>
            <a:spLocks noGrp="1"/>
          </p:cNvSpPr>
          <p:nvPr>
            <p:ph type="pic" sz="quarter" idx="18" hasCustomPrompt="1"/>
          </p:nvPr>
        </p:nvSpPr>
        <p:spPr>
          <a:xfrm>
            <a:off x="8999792" y="2080966"/>
            <a:ext cx="1438092" cy="1074547"/>
          </a:xfrm>
          <a:custGeom>
            <a:avLst/>
            <a:gdLst>
              <a:gd name="connsiteX0" fmla="*/ 0 w 1872862"/>
              <a:gd name="connsiteY0" fmla="*/ 0 h 1299018"/>
              <a:gd name="connsiteX1" fmla="*/ 1872862 w 1872862"/>
              <a:gd name="connsiteY1" fmla="*/ 0 h 1299018"/>
              <a:gd name="connsiteX2" fmla="*/ 1872862 w 1872862"/>
              <a:gd name="connsiteY2" fmla="*/ 1299018 h 1299018"/>
              <a:gd name="connsiteX3" fmla="*/ 0 w 1872862"/>
              <a:gd name="connsiteY3" fmla="*/ 1299018 h 129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2862" h="1299018">
                <a:moveTo>
                  <a:pt x="0" y="0"/>
                </a:moveTo>
                <a:lnTo>
                  <a:pt x="1872862" y="0"/>
                </a:lnTo>
                <a:lnTo>
                  <a:pt x="1872862" y="1299018"/>
                </a:lnTo>
                <a:lnTo>
                  <a:pt x="0" y="12990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bIns="720000" anchor="ctr" anchorCtr="1">
            <a:noAutofit/>
          </a:bodyPr>
          <a:lstStyle>
            <a:lvl1pPr marL="0" indent="0" algn="ctr">
              <a:buNone/>
              <a:defRPr sz="120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アイコンをクリックして写真を挿入</a:t>
            </a:r>
            <a:endParaRPr kumimoji="1" lang="ja-JP" altLang="en-US" dirty="0"/>
          </a:p>
        </p:txBody>
      </p:sp>
      <p:sp>
        <p:nvSpPr>
          <p:cNvPr id="52" name="図プレースホルダー 11"/>
          <p:cNvSpPr>
            <a:spLocks noGrp="1"/>
          </p:cNvSpPr>
          <p:nvPr>
            <p:ph type="pic" sz="quarter" idx="19" hasCustomPrompt="1"/>
          </p:nvPr>
        </p:nvSpPr>
        <p:spPr>
          <a:xfrm>
            <a:off x="8999792" y="3683888"/>
            <a:ext cx="1438092" cy="1074547"/>
          </a:xfrm>
          <a:custGeom>
            <a:avLst/>
            <a:gdLst>
              <a:gd name="connsiteX0" fmla="*/ 0 w 1872862"/>
              <a:gd name="connsiteY0" fmla="*/ 0 h 1299018"/>
              <a:gd name="connsiteX1" fmla="*/ 1872862 w 1872862"/>
              <a:gd name="connsiteY1" fmla="*/ 0 h 1299018"/>
              <a:gd name="connsiteX2" fmla="*/ 1872862 w 1872862"/>
              <a:gd name="connsiteY2" fmla="*/ 1299018 h 1299018"/>
              <a:gd name="connsiteX3" fmla="*/ 0 w 1872862"/>
              <a:gd name="connsiteY3" fmla="*/ 1299018 h 129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2862" h="1299018">
                <a:moveTo>
                  <a:pt x="0" y="0"/>
                </a:moveTo>
                <a:lnTo>
                  <a:pt x="1872862" y="0"/>
                </a:lnTo>
                <a:lnTo>
                  <a:pt x="1872862" y="1299018"/>
                </a:lnTo>
                <a:lnTo>
                  <a:pt x="0" y="12990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bIns="720000" anchor="ctr" anchorCtr="1">
            <a:noAutofit/>
          </a:bodyPr>
          <a:lstStyle>
            <a:lvl1pPr marL="0" indent="0" algn="ctr">
              <a:buNone/>
              <a:defRPr sz="120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アイコンをクリックして写真を挿入</a:t>
            </a:r>
            <a:endParaRPr kumimoji="1" lang="ja-JP" altLang="en-US" dirty="0"/>
          </a:p>
        </p:txBody>
      </p:sp>
      <p:sp>
        <p:nvSpPr>
          <p:cNvPr id="53" name="図プレースホルダー 11"/>
          <p:cNvSpPr>
            <a:spLocks noGrp="1"/>
          </p:cNvSpPr>
          <p:nvPr>
            <p:ph type="pic" sz="quarter" idx="20" hasCustomPrompt="1"/>
          </p:nvPr>
        </p:nvSpPr>
        <p:spPr>
          <a:xfrm>
            <a:off x="8999792" y="5286810"/>
            <a:ext cx="1438092" cy="1074547"/>
          </a:xfrm>
          <a:custGeom>
            <a:avLst/>
            <a:gdLst>
              <a:gd name="connsiteX0" fmla="*/ 0 w 1872862"/>
              <a:gd name="connsiteY0" fmla="*/ 0 h 1299018"/>
              <a:gd name="connsiteX1" fmla="*/ 1872862 w 1872862"/>
              <a:gd name="connsiteY1" fmla="*/ 0 h 1299018"/>
              <a:gd name="connsiteX2" fmla="*/ 1872862 w 1872862"/>
              <a:gd name="connsiteY2" fmla="*/ 1299018 h 1299018"/>
              <a:gd name="connsiteX3" fmla="*/ 0 w 1872862"/>
              <a:gd name="connsiteY3" fmla="*/ 1299018 h 129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2862" h="1299018">
                <a:moveTo>
                  <a:pt x="0" y="0"/>
                </a:moveTo>
                <a:lnTo>
                  <a:pt x="1872862" y="0"/>
                </a:lnTo>
                <a:lnTo>
                  <a:pt x="1872862" y="1299018"/>
                </a:lnTo>
                <a:lnTo>
                  <a:pt x="0" y="12990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bIns="720000" anchor="ctr" anchorCtr="1">
            <a:noAutofit/>
          </a:bodyPr>
          <a:lstStyle>
            <a:lvl1pPr marL="0" indent="0" algn="ctr">
              <a:buNone/>
              <a:defRPr sz="120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アイコンをクリックして写真を挿入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214A-64BB-454D-AD01-D1107DC1B5C0}" type="datetimeFigureOut">
              <a:rPr kumimoji="1" lang="ja-JP" altLang="en-US" smtClean="0"/>
              <a:pPr/>
              <a:t>2017/8/22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5520-662A-4EE6-9B21-1374669173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752715" y="302803"/>
            <a:ext cx="2406015" cy="645157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34670" y="302803"/>
            <a:ext cx="7039822" cy="645157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214A-64BB-454D-AD01-D1107DC1B5C0}" type="datetimeFigureOut">
              <a:rPr kumimoji="1" lang="ja-JP" altLang="en-US" smtClean="0"/>
              <a:pPr/>
              <a:t>2017/8/22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5520-662A-4EE6-9B21-1374669173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214A-64BB-454D-AD01-D1107DC1B5C0}" type="datetimeFigureOut">
              <a:rPr kumimoji="1" lang="ja-JP" altLang="en-US" smtClean="0"/>
              <a:pPr/>
              <a:t>2017/8/22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5520-662A-4EE6-9B21-1374669173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844705" y="3204787"/>
            <a:ext cx="9089390" cy="165402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214A-64BB-454D-AD01-D1107DC1B5C0}" type="datetimeFigureOut">
              <a:rPr kumimoji="1" lang="ja-JP" altLang="en-US" smtClean="0"/>
              <a:pPr/>
              <a:t>2017/8/22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5520-662A-4EE6-9B21-1374669173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34670" y="1764296"/>
            <a:ext cx="4722918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435812" y="1764296"/>
            <a:ext cx="4722918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214A-64BB-454D-AD01-D1107DC1B5C0}" type="datetimeFigureOut">
              <a:rPr kumimoji="1" lang="ja-JP" altLang="en-US" smtClean="0"/>
              <a:pPr/>
              <a:t>2017/8/22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5520-662A-4EE6-9B21-1374669173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4671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34671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432101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432101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214A-64BB-454D-AD01-D1107DC1B5C0}" type="datetimeFigureOut">
              <a:rPr kumimoji="1" lang="ja-JP" altLang="en-US" smtClean="0"/>
              <a:pPr/>
              <a:t>2017/8/22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5520-662A-4EE6-9B21-1374669173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214A-64BB-454D-AD01-D1107DC1B5C0}" type="datetimeFigureOut">
              <a:rPr kumimoji="1" lang="ja-JP" altLang="en-US" smtClean="0"/>
              <a:pPr/>
              <a:t>2017/8/22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5520-662A-4EE6-9B21-1374669173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214A-64BB-454D-AD01-D1107DC1B5C0}" type="datetimeFigureOut">
              <a:rPr kumimoji="1" lang="ja-JP" altLang="en-US" smtClean="0"/>
              <a:pPr/>
              <a:t>2017/8/22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5520-662A-4EE6-9B21-1374669173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672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180823" y="301052"/>
            <a:ext cx="5977909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34672" y="1582266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214A-64BB-454D-AD01-D1107DC1B5C0}" type="datetimeFigureOut">
              <a:rPr kumimoji="1" lang="ja-JP" altLang="en-US" smtClean="0"/>
              <a:pPr/>
              <a:t>2017/8/22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5520-662A-4EE6-9B21-1374669173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95981" y="5292885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095981" y="5917740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214A-64BB-454D-AD01-D1107DC1B5C0}" type="datetimeFigureOut">
              <a:rPr kumimoji="1" lang="ja-JP" altLang="en-US" smtClean="0"/>
              <a:pPr/>
              <a:t>2017/8/22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5520-662A-4EE6-9B21-1374669173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ローチャート : 書類 8"/>
          <p:cNvSpPr/>
          <p:nvPr userDrawn="1"/>
        </p:nvSpPr>
        <p:spPr>
          <a:xfrm rot="16200000" flipH="1">
            <a:off x="-1260630" y="1260631"/>
            <a:ext cx="7561262" cy="5040000"/>
          </a:xfrm>
          <a:prstGeom prst="flowChartDocument">
            <a:avLst/>
          </a:prstGeom>
          <a:gradFill flip="none" rotWithShape="1">
            <a:gsLst>
              <a:gs pos="0">
                <a:srgbClr val="FFCC66">
                  <a:alpha val="24706"/>
                </a:srgbClr>
              </a:gs>
              <a:gs pos="100000">
                <a:srgbClr val="FEF4E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0" name="フローチャート : 書類 9"/>
          <p:cNvSpPr/>
          <p:nvPr userDrawn="1"/>
        </p:nvSpPr>
        <p:spPr>
          <a:xfrm rot="16200000" flipH="1">
            <a:off x="-2970630" y="2970633"/>
            <a:ext cx="7561262" cy="1620000"/>
          </a:xfrm>
          <a:prstGeom prst="flowChartDocument">
            <a:avLst/>
          </a:prstGeom>
          <a:gradFill flip="none" rotWithShape="1">
            <a:gsLst>
              <a:gs pos="0">
                <a:srgbClr val="FF9933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4670" y="1764296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34670" y="7008172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3214A-64BB-454D-AD01-D1107DC1B5C0}" type="datetimeFigureOut">
              <a:rPr kumimoji="1" lang="ja-JP" altLang="en-US" smtClean="0"/>
              <a:pPr/>
              <a:t>2017/8/22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653579" y="7008172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663603" y="7008172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65520-662A-4EE6-9B21-1374669173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0" hangingPunct="1">
        <a:spcBef>
          <a:spcPct val="0"/>
        </a:spcBef>
        <a:buNone/>
        <a:defRPr kumimoji="1"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/>
          <p:cNvSpPr txBox="1"/>
          <p:nvPr/>
        </p:nvSpPr>
        <p:spPr>
          <a:xfrm>
            <a:off x="7487792" y="7152907"/>
            <a:ext cx="273570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ea typeface="HGSｺﾞｼｯｸM" pitchFamily="50" charset="-128"/>
              </a:rPr>
              <a:t>TEL : 00-0000-0000</a:t>
            </a:r>
            <a:r>
              <a:rPr kumimoji="1" lang="ja-JP" altLang="en-US" sz="1100" dirty="0" smtClean="0">
                <a:ea typeface="HGSｺﾞｼｯｸM" pitchFamily="50" charset="-128"/>
              </a:rPr>
              <a:t>　</a:t>
            </a:r>
            <a:r>
              <a:rPr kumimoji="1" lang="en-US" altLang="ja-JP" sz="1100" dirty="0" smtClean="0">
                <a:ea typeface="HGSｺﾞｼｯｸM" pitchFamily="50" charset="-128"/>
              </a:rPr>
              <a:t>FAX : 00-0000-0000</a:t>
            </a:r>
            <a:endParaRPr kumimoji="1" lang="ja-JP" altLang="en-US" sz="1100" dirty="0">
              <a:ea typeface="HGSｺﾞｼｯｸM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 rot="5400000">
            <a:off x="-1334054" y="1463084"/>
            <a:ext cx="35990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400" i="1" spc="600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Café </a:t>
            </a:r>
            <a:r>
              <a:rPr lang="en-US" altLang="ja-JP" sz="3200" i="1" spc="600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&amp;</a:t>
            </a:r>
            <a:r>
              <a:rPr lang="en-US" altLang="ja-JP" sz="4400" i="1" spc="600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 Bar</a:t>
            </a:r>
            <a:endParaRPr lang="ja-JP" altLang="en-US" sz="4400" i="1" spc="600" dirty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7487792" y="6906800"/>
            <a:ext cx="30240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 smtClean="0">
                <a:ea typeface="HGSｺﾞｼｯｸM" pitchFamily="50" charset="-128"/>
              </a:rPr>
              <a:t>Lunch 00:00</a:t>
            </a:r>
            <a:r>
              <a:rPr lang="ja-JP" altLang="en-US" sz="1100" b="1" dirty="0" smtClean="0">
                <a:ea typeface="HGSｺﾞｼｯｸM" pitchFamily="50" charset="-128"/>
              </a:rPr>
              <a:t>～</a:t>
            </a:r>
            <a:r>
              <a:rPr lang="en-US" altLang="ja-JP" sz="1100" b="1" dirty="0" smtClean="0">
                <a:ea typeface="HGSｺﾞｼｯｸM" pitchFamily="50" charset="-128"/>
              </a:rPr>
              <a:t>00:00</a:t>
            </a:r>
            <a:r>
              <a:rPr lang="ja-JP" altLang="en-US" sz="1100" b="1" dirty="0" smtClean="0">
                <a:ea typeface="HGSｺﾞｼｯｸM" pitchFamily="50" charset="-128"/>
              </a:rPr>
              <a:t>　</a:t>
            </a:r>
            <a:r>
              <a:rPr lang="en-US" altLang="ja-JP" sz="1100" b="1" dirty="0" smtClean="0">
                <a:ea typeface="HGSｺﾞｼｯｸM" pitchFamily="50" charset="-128"/>
              </a:rPr>
              <a:t>Dinner 00:00</a:t>
            </a:r>
            <a:r>
              <a:rPr lang="ja-JP" altLang="en-US" sz="1100" b="1" dirty="0" smtClean="0">
                <a:ea typeface="HGSｺﾞｼｯｸM" pitchFamily="50" charset="-128"/>
              </a:rPr>
              <a:t>～</a:t>
            </a:r>
            <a:r>
              <a:rPr lang="en-US" altLang="ja-JP" sz="1100" b="1" dirty="0" smtClean="0">
                <a:ea typeface="HGSｺﾞｼｯｸM" pitchFamily="50" charset="-128"/>
              </a:rPr>
              <a:t>00:00</a:t>
            </a:r>
          </a:p>
        </p:txBody>
      </p:sp>
      <p:sp>
        <p:nvSpPr>
          <p:cNvPr id="87" name="角丸四角形 86"/>
          <p:cNvSpPr/>
          <p:nvPr/>
        </p:nvSpPr>
        <p:spPr>
          <a:xfrm>
            <a:off x="7536016" y="6926030"/>
            <a:ext cx="2928116" cy="23300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683633" y="3772934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9933"/>
                </a:solidFill>
                <a:latin typeface="+mj-lt"/>
                <a:ea typeface="HGS明朝E" pitchFamily="18" charset="-128"/>
              </a:rPr>
              <a:t>Rice</a:t>
            </a:r>
            <a:endParaRPr kumimoji="1" lang="ja-JP" altLang="en-US" sz="2400" dirty="0">
              <a:solidFill>
                <a:srgbClr val="FF9933"/>
              </a:solidFill>
              <a:latin typeface="+mj-lt"/>
              <a:ea typeface="HGS明朝E" pitchFamily="18" charset="-128"/>
            </a:endParaRPr>
          </a:p>
        </p:txBody>
      </p:sp>
      <p:cxnSp>
        <p:nvCxnSpPr>
          <p:cNvPr id="68" name="直線コネクタ 67"/>
          <p:cNvCxnSpPr/>
          <p:nvPr/>
        </p:nvCxnSpPr>
        <p:spPr>
          <a:xfrm flipV="1">
            <a:off x="2424556" y="3983667"/>
            <a:ext cx="1836000" cy="876"/>
          </a:xfrm>
          <a:prstGeom prst="line">
            <a:avLst/>
          </a:prstGeom>
          <a:ln>
            <a:solidFill>
              <a:srgbClr val="FF993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1683633" y="4144175"/>
            <a:ext cx="257378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100" dirty="0" smtClean="0">
                <a:latin typeface="+mn-ea"/>
              </a:rPr>
              <a:t>パエリア</a:t>
            </a:r>
            <a:r>
              <a:rPr lang="en-US" altLang="ja-JP" sz="1100" dirty="0">
                <a:latin typeface="+mn-ea"/>
              </a:rPr>
              <a:t>	</a:t>
            </a:r>
            <a:r>
              <a:rPr lang="en-US" altLang="ja-JP" sz="1100" dirty="0" smtClean="0">
                <a:latin typeface="+mn-ea"/>
              </a:rPr>
              <a:t>	\000</a:t>
            </a:r>
          </a:p>
          <a:p>
            <a:pPr>
              <a:lnSpc>
                <a:spcPct val="150000"/>
              </a:lnSpc>
            </a:pPr>
            <a:r>
              <a:rPr lang="ja-JP" altLang="en-US" sz="1100" dirty="0" smtClean="0">
                <a:latin typeface="+mn-ea"/>
              </a:rPr>
              <a:t>きのこリゾット</a:t>
            </a:r>
            <a:r>
              <a:rPr lang="en-US" altLang="ja-JP" sz="1100" dirty="0">
                <a:latin typeface="+mn-ea"/>
              </a:rPr>
              <a:t>	</a:t>
            </a:r>
            <a:r>
              <a:rPr lang="en-US" altLang="ja-JP" sz="1100" dirty="0" smtClean="0">
                <a:latin typeface="+mn-ea"/>
              </a:rPr>
              <a:t>	\000</a:t>
            </a:r>
          </a:p>
          <a:p>
            <a:pPr>
              <a:lnSpc>
                <a:spcPct val="150000"/>
              </a:lnSpc>
            </a:pPr>
            <a:r>
              <a:rPr lang="ja-JP" altLang="en-US" sz="1100" dirty="0" smtClean="0">
                <a:latin typeface="+mn-ea"/>
              </a:rPr>
              <a:t>小エビのリゾット</a:t>
            </a:r>
            <a:r>
              <a:rPr lang="en-US" altLang="ja-JP" sz="1100" dirty="0" smtClean="0">
                <a:latin typeface="+mn-ea"/>
              </a:rPr>
              <a:t>	\000</a:t>
            </a:r>
          </a:p>
          <a:p>
            <a:pPr>
              <a:lnSpc>
                <a:spcPct val="150000"/>
              </a:lnSpc>
            </a:pPr>
            <a:r>
              <a:rPr lang="ja-JP" altLang="en-US" sz="1100" dirty="0" smtClean="0">
                <a:latin typeface="+mn-ea"/>
              </a:rPr>
              <a:t>シーフードピラフ</a:t>
            </a:r>
            <a:r>
              <a:rPr lang="en-US" altLang="ja-JP" sz="1100" dirty="0">
                <a:latin typeface="+mn-ea"/>
              </a:rPr>
              <a:t>	</a:t>
            </a:r>
            <a:r>
              <a:rPr lang="en-US" altLang="ja-JP" sz="1100" dirty="0" smtClean="0">
                <a:latin typeface="+mn-ea"/>
              </a:rPr>
              <a:t>\000</a:t>
            </a:r>
          </a:p>
          <a:p>
            <a:pPr>
              <a:lnSpc>
                <a:spcPct val="150000"/>
              </a:lnSpc>
            </a:pPr>
            <a:r>
              <a:rPr lang="ja-JP" altLang="en-US" sz="1100" dirty="0" smtClean="0">
                <a:latin typeface="+mn-ea"/>
              </a:rPr>
              <a:t>シーフードドリア</a:t>
            </a:r>
            <a:r>
              <a:rPr lang="en-US" altLang="ja-JP" sz="1100" dirty="0">
                <a:latin typeface="+mn-ea"/>
              </a:rPr>
              <a:t>	</a:t>
            </a:r>
            <a:r>
              <a:rPr lang="en-US" altLang="ja-JP" sz="1100" dirty="0" smtClean="0">
                <a:latin typeface="+mn-ea"/>
              </a:rPr>
              <a:t>\000</a:t>
            </a:r>
          </a:p>
          <a:p>
            <a:pPr>
              <a:lnSpc>
                <a:spcPct val="150000"/>
              </a:lnSpc>
            </a:pPr>
            <a:r>
              <a:rPr lang="ja-JP" altLang="en-US" sz="1100" dirty="0" smtClean="0">
                <a:latin typeface="+mn-ea"/>
              </a:rPr>
              <a:t>オムライス</a:t>
            </a:r>
            <a:r>
              <a:rPr lang="en-US" altLang="ja-JP" sz="1100" dirty="0">
                <a:latin typeface="+mn-ea"/>
              </a:rPr>
              <a:t>	</a:t>
            </a:r>
            <a:r>
              <a:rPr lang="en-US" altLang="ja-JP" sz="1100" dirty="0" smtClean="0">
                <a:latin typeface="+mn-ea"/>
              </a:rPr>
              <a:t>	\000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856665" y="757820"/>
            <a:ext cx="2520000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100" dirty="0" smtClean="0">
                <a:latin typeface="+mn-ea"/>
              </a:rPr>
              <a:t>本日のピザ</a:t>
            </a:r>
            <a:r>
              <a:rPr lang="en-US" altLang="ja-JP" sz="1100" dirty="0" smtClean="0">
                <a:latin typeface="+mn-ea"/>
              </a:rPr>
              <a:t>		\000</a:t>
            </a:r>
          </a:p>
          <a:p>
            <a:pPr>
              <a:lnSpc>
                <a:spcPct val="150000"/>
              </a:lnSpc>
            </a:pPr>
            <a:r>
              <a:rPr lang="ja-JP" altLang="en-US" sz="1100" dirty="0" smtClean="0">
                <a:latin typeface="+mn-ea"/>
              </a:rPr>
              <a:t>マルゲリータ</a:t>
            </a:r>
            <a:r>
              <a:rPr lang="en-US" altLang="ja-JP" sz="1100" dirty="0" smtClean="0">
                <a:latin typeface="+mn-ea"/>
              </a:rPr>
              <a:t>		\000</a:t>
            </a:r>
          </a:p>
          <a:p>
            <a:pPr>
              <a:lnSpc>
                <a:spcPct val="150000"/>
              </a:lnSpc>
            </a:pPr>
            <a:r>
              <a:rPr lang="ja-JP" altLang="en-US" sz="1100" dirty="0" smtClean="0">
                <a:latin typeface="+mn-ea"/>
              </a:rPr>
              <a:t>アンチョビとオリーブ</a:t>
            </a:r>
            <a:r>
              <a:rPr lang="en-US" altLang="ja-JP" sz="1100" dirty="0" smtClean="0">
                <a:latin typeface="+mn-ea"/>
              </a:rPr>
              <a:t>	\000</a:t>
            </a:r>
          </a:p>
          <a:p>
            <a:pPr>
              <a:lnSpc>
                <a:spcPct val="150000"/>
              </a:lnSpc>
            </a:pPr>
            <a:r>
              <a:rPr lang="ja-JP" altLang="en-US" sz="1100" dirty="0" smtClean="0">
                <a:latin typeface="+mn-ea"/>
              </a:rPr>
              <a:t>サーモンとホワイトソース</a:t>
            </a:r>
            <a:r>
              <a:rPr lang="en-US" altLang="ja-JP" sz="1100" dirty="0" smtClean="0">
                <a:latin typeface="+mn-ea"/>
              </a:rPr>
              <a:t>	\000</a:t>
            </a:r>
          </a:p>
          <a:p>
            <a:pPr>
              <a:lnSpc>
                <a:spcPct val="150000"/>
              </a:lnSpc>
            </a:pPr>
            <a:r>
              <a:rPr lang="ja-JP" altLang="en-US" sz="1100" dirty="0" smtClean="0">
                <a:latin typeface="+mn-ea"/>
              </a:rPr>
              <a:t>ジェノペーゼ</a:t>
            </a:r>
            <a:r>
              <a:rPr lang="en-US" altLang="ja-JP" sz="1100" dirty="0" smtClean="0">
                <a:latin typeface="+mn-ea"/>
              </a:rPr>
              <a:t>		\000</a:t>
            </a:r>
          </a:p>
          <a:p>
            <a:pPr>
              <a:lnSpc>
                <a:spcPct val="150000"/>
              </a:lnSpc>
            </a:pPr>
            <a:r>
              <a:rPr lang="ja-JP" altLang="en-US" sz="1100" dirty="0" smtClean="0">
                <a:latin typeface="+mn-ea"/>
              </a:rPr>
              <a:t>ベジタリアン</a:t>
            </a:r>
            <a:r>
              <a:rPr lang="en-US" altLang="ja-JP" sz="1100" dirty="0" smtClean="0">
                <a:latin typeface="+mn-ea"/>
              </a:rPr>
              <a:t>		\000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864275" y="378905"/>
            <a:ext cx="890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9933"/>
                </a:solidFill>
                <a:latin typeface="+mj-lt"/>
                <a:ea typeface="HGS明朝E" pitchFamily="18" charset="-128"/>
              </a:rPr>
              <a:t>Pizza</a:t>
            </a:r>
            <a:endParaRPr kumimoji="1" lang="ja-JP" altLang="en-US" sz="2400" dirty="0">
              <a:solidFill>
                <a:srgbClr val="FF9933"/>
              </a:solidFill>
              <a:latin typeface="+mj-lt"/>
              <a:ea typeface="HGS明朝E" pitchFamily="18" charset="-128"/>
            </a:endParaRPr>
          </a:p>
        </p:txBody>
      </p:sp>
      <p:cxnSp>
        <p:nvCxnSpPr>
          <p:cNvPr id="69" name="直線コネクタ 68"/>
          <p:cNvCxnSpPr/>
          <p:nvPr/>
        </p:nvCxnSpPr>
        <p:spPr>
          <a:xfrm>
            <a:off x="6719207" y="612636"/>
            <a:ext cx="1692000" cy="438"/>
          </a:xfrm>
          <a:prstGeom prst="line">
            <a:avLst/>
          </a:prstGeom>
          <a:ln>
            <a:solidFill>
              <a:srgbClr val="FF993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/>
          <p:cNvSpPr txBox="1"/>
          <p:nvPr/>
        </p:nvSpPr>
        <p:spPr>
          <a:xfrm>
            <a:off x="5864275" y="2355358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9933"/>
                </a:solidFill>
                <a:latin typeface="+mj-lt"/>
                <a:ea typeface="HGS明朝E" pitchFamily="18" charset="-128"/>
              </a:rPr>
              <a:t>Side Dish</a:t>
            </a:r>
            <a:endParaRPr kumimoji="1" lang="ja-JP" altLang="en-US" sz="2400" dirty="0">
              <a:solidFill>
                <a:srgbClr val="FF9933"/>
              </a:solidFill>
              <a:latin typeface="+mj-lt"/>
              <a:ea typeface="HGS明朝E" pitchFamily="18" charset="-128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5856665" y="2734273"/>
            <a:ext cx="2520000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100" dirty="0" smtClean="0">
                <a:latin typeface="+mn-ea"/>
                <a:cs typeface="Arial" pitchFamily="34" charset="0"/>
              </a:rPr>
              <a:t>フライドポテト</a:t>
            </a:r>
            <a:r>
              <a:rPr lang="en-US" altLang="ja-JP" sz="1100" dirty="0" smtClean="0">
                <a:latin typeface="+mn-ea"/>
                <a:cs typeface="Arial" pitchFamily="34" charset="0"/>
              </a:rPr>
              <a:t>		</a:t>
            </a:r>
            <a:r>
              <a:rPr lang="en-US" altLang="ja-JP" sz="1100" dirty="0" smtClean="0">
                <a:latin typeface="+mn-ea"/>
              </a:rPr>
              <a:t>\000</a:t>
            </a:r>
          </a:p>
          <a:p>
            <a:pPr>
              <a:lnSpc>
                <a:spcPct val="150000"/>
              </a:lnSpc>
            </a:pPr>
            <a:r>
              <a:rPr lang="ja-JP" altLang="en-US" sz="1100" dirty="0" smtClean="0">
                <a:latin typeface="+mn-ea"/>
                <a:cs typeface="Arial" pitchFamily="34" charset="0"/>
              </a:rPr>
              <a:t>スブラキ</a:t>
            </a:r>
            <a:r>
              <a:rPr lang="en-US" altLang="ja-JP" sz="1100" dirty="0" smtClean="0">
                <a:latin typeface="+mn-ea"/>
                <a:cs typeface="Arial" pitchFamily="34" charset="0"/>
              </a:rPr>
              <a:t>		</a:t>
            </a:r>
            <a:r>
              <a:rPr lang="en-US" altLang="ja-JP" sz="1100" dirty="0" smtClean="0">
                <a:latin typeface="+mn-ea"/>
              </a:rPr>
              <a:t>\000</a:t>
            </a:r>
          </a:p>
          <a:p>
            <a:pPr>
              <a:lnSpc>
                <a:spcPct val="150000"/>
              </a:lnSpc>
            </a:pPr>
            <a:r>
              <a:rPr lang="ja-JP" altLang="en-US" sz="1100" dirty="0" smtClean="0">
                <a:latin typeface="+mn-ea"/>
                <a:cs typeface="Arial" pitchFamily="34" charset="0"/>
              </a:rPr>
              <a:t>ガスパチョ</a:t>
            </a:r>
            <a:r>
              <a:rPr lang="en-US" altLang="ja-JP" sz="1100" dirty="0" smtClean="0">
                <a:latin typeface="+mn-ea"/>
                <a:cs typeface="Arial" pitchFamily="34" charset="0"/>
              </a:rPr>
              <a:t>		</a:t>
            </a:r>
            <a:r>
              <a:rPr lang="en-US" altLang="ja-JP" sz="1100" dirty="0" smtClean="0">
                <a:latin typeface="+mn-ea"/>
              </a:rPr>
              <a:t>\000</a:t>
            </a:r>
          </a:p>
          <a:p>
            <a:pPr>
              <a:lnSpc>
                <a:spcPct val="150000"/>
              </a:lnSpc>
            </a:pPr>
            <a:r>
              <a:rPr lang="ja-JP" altLang="en-US" sz="1100" dirty="0" smtClean="0">
                <a:latin typeface="+mn-ea"/>
                <a:cs typeface="Arial" pitchFamily="34" charset="0"/>
              </a:rPr>
              <a:t>スパニッシュオムレツ</a:t>
            </a:r>
            <a:r>
              <a:rPr lang="en-US" altLang="ja-JP" sz="1100" dirty="0" smtClean="0">
                <a:latin typeface="+mn-ea"/>
                <a:cs typeface="Arial" pitchFamily="34" charset="0"/>
              </a:rPr>
              <a:t>	</a:t>
            </a:r>
            <a:r>
              <a:rPr lang="en-US" altLang="ja-JP" sz="1100" dirty="0" smtClean="0">
                <a:latin typeface="+mn-ea"/>
              </a:rPr>
              <a:t>\000</a:t>
            </a:r>
          </a:p>
          <a:p>
            <a:pPr>
              <a:lnSpc>
                <a:spcPct val="150000"/>
              </a:lnSpc>
            </a:pPr>
            <a:r>
              <a:rPr lang="ja-JP" altLang="en-US" sz="1100" dirty="0" smtClean="0">
                <a:latin typeface="+mn-ea"/>
                <a:cs typeface="Arial" pitchFamily="34" charset="0"/>
              </a:rPr>
              <a:t>ミネストローネ</a:t>
            </a:r>
            <a:r>
              <a:rPr lang="en-US" altLang="ja-JP" sz="1100" dirty="0" smtClean="0">
                <a:latin typeface="+mn-ea"/>
                <a:cs typeface="Arial" pitchFamily="34" charset="0"/>
              </a:rPr>
              <a:t>		</a:t>
            </a:r>
            <a:r>
              <a:rPr lang="en-US" altLang="ja-JP" sz="1100" dirty="0" smtClean="0">
                <a:latin typeface="+mn-ea"/>
              </a:rPr>
              <a:t>\000</a:t>
            </a:r>
          </a:p>
        </p:txBody>
      </p:sp>
      <p:cxnSp>
        <p:nvCxnSpPr>
          <p:cNvPr id="108" name="直線コネクタ 107"/>
          <p:cNvCxnSpPr/>
          <p:nvPr/>
        </p:nvCxnSpPr>
        <p:spPr>
          <a:xfrm flipV="1">
            <a:off x="7289791" y="2573309"/>
            <a:ext cx="1116000" cy="56"/>
          </a:xfrm>
          <a:prstGeom prst="line">
            <a:avLst/>
          </a:prstGeom>
          <a:ln>
            <a:solidFill>
              <a:srgbClr val="FF993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5856665" y="4448370"/>
            <a:ext cx="2520000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100" dirty="0" smtClean="0">
                <a:latin typeface="+mn-ea"/>
                <a:cs typeface="Arial" pitchFamily="34" charset="0"/>
              </a:rPr>
              <a:t>グリーンサラダ</a:t>
            </a:r>
            <a:r>
              <a:rPr lang="en-US" altLang="ja-JP" sz="1100" dirty="0" smtClean="0">
                <a:latin typeface="+mn-ea"/>
                <a:cs typeface="Arial" pitchFamily="34" charset="0"/>
              </a:rPr>
              <a:t>		</a:t>
            </a:r>
            <a:r>
              <a:rPr lang="en-US" altLang="ja-JP" sz="1100" dirty="0" smtClean="0">
                <a:latin typeface="+mn-ea"/>
              </a:rPr>
              <a:t>\000</a:t>
            </a:r>
            <a:endParaRPr lang="en-US" altLang="ja-JP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1100" dirty="0" smtClean="0">
                <a:latin typeface="+mn-ea"/>
                <a:cs typeface="Arial" pitchFamily="34" charset="0"/>
              </a:rPr>
              <a:t>シーザーサラダ</a:t>
            </a:r>
            <a:r>
              <a:rPr lang="en-US" altLang="ja-JP" sz="1100" dirty="0" smtClean="0">
                <a:latin typeface="+mn-ea"/>
                <a:cs typeface="Arial" pitchFamily="34" charset="0"/>
              </a:rPr>
              <a:t>		</a:t>
            </a:r>
            <a:r>
              <a:rPr lang="en-US" altLang="ja-JP" sz="1100" dirty="0" smtClean="0">
                <a:latin typeface="+mn-ea"/>
              </a:rPr>
              <a:t>\000</a:t>
            </a:r>
          </a:p>
          <a:p>
            <a:pPr>
              <a:lnSpc>
                <a:spcPct val="150000"/>
              </a:lnSpc>
            </a:pPr>
            <a:r>
              <a:rPr lang="ja-JP" altLang="en-US" sz="1100" dirty="0" smtClean="0">
                <a:latin typeface="+mn-ea"/>
                <a:cs typeface="Arial" pitchFamily="34" charset="0"/>
              </a:rPr>
              <a:t>マカロニとオリーブのサラダ</a:t>
            </a:r>
            <a:r>
              <a:rPr lang="en-US" altLang="ja-JP" sz="1100" dirty="0" smtClean="0">
                <a:latin typeface="+mn-ea"/>
                <a:cs typeface="Arial" pitchFamily="34" charset="0"/>
              </a:rPr>
              <a:t>	</a:t>
            </a:r>
            <a:r>
              <a:rPr lang="en-US" altLang="ja-JP" sz="1100" dirty="0" smtClean="0">
                <a:latin typeface="+mn-ea"/>
              </a:rPr>
              <a:t>\000</a:t>
            </a:r>
          </a:p>
          <a:p>
            <a:pPr>
              <a:lnSpc>
                <a:spcPct val="150000"/>
              </a:lnSpc>
            </a:pPr>
            <a:r>
              <a:rPr lang="ja-JP" altLang="en-US" sz="1100" dirty="0" smtClean="0">
                <a:latin typeface="+mn-ea"/>
                <a:cs typeface="Arial" pitchFamily="34" charset="0"/>
              </a:rPr>
              <a:t>タラモサラダ</a:t>
            </a:r>
            <a:r>
              <a:rPr lang="en-US" altLang="ja-JP" sz="1100" dirty="0">
                <a:latin typeface="+mn-ea"/>
                <a:cs typeface="Arial" pitchFamily="34" charset="0"/>
              </a:rPr>
              <a:t>	</a:t>
            </a:r>
            <a:r>
              <a:rPr lang="en-US" altLang="ja-JP" sz="1100" dirty="0" smtClean="0">
                <a:latin typeface="+mn-ea"/>
                <a:cs typeface="Arial" pitchFamily="34" charset="0"/>
              </a:rPr>
              <a:t>	</a:t>
            </a:r>
            <a:r>
              <a:rPr lang="en-US" altLang="ja-JP" sz="1100" dirty="0" smtClean="0">
                <a:latin typeface="+mn-ea"/>
              </a:rPr>
              <a:t>\000</a:t>
            </a:r>
          </a:p>
          <a:p>
            <a:pPr>
              <a:lnSpc>
                <a:spcPct val="150000"/>
              </a:lnSpc>
            </a:pPr>
            <a:r>
              <a:rPr lang="ja-JP" altLang="en-US" sz="1100" dirty="0" smtClean="0">
                <a:latin typeface="+mn-ea"/>
                <a:cs typeface="Arial" pitchFamily="34" charset="0"/>
              </a:rPr>
              <a:t>モッツァレラとトマトのサラダ</a:t>
            </a:r>
            <a:r>
              <a:rPr lang="en-US" altLang="ja-JP" sz="1100" dirty="0">
                <a:latin typeface="+mn-ea"/>
                <a:cs typeface="Arial" pitchFamily="34" charset="0"/>
              </a:rPr>
              <a:t>	</a:t>
            </a:r>
            <a:r>
              <a:rPr lang="en-US" altLang="ja-JP" sz="1100" dirty="0" smtClean="0">
                <a:latin typeface="+mn-ea"/>
              </a:rPr>
              <a:t>\000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864275" y="4089437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9933"/>
                </a:solidFill>
                <a:latin typeface="+mj-lt"/>
                <a:ea typeface="HGS明朝E" pitchFamily="18" charset="-128"/>
              </a:rPr>
              <a:t>Salad</a:t>
            </a:r>
            <a:endParaRPr kumimoji="1" lang="ja-JP" altLang="en-US" sz="2400" dirty="0">
              <a:solidFill>
                <a:srgbClr val="FF9933"/>
              </a:solidFill>
              <a:latin typeface="+mj-lt"/>
              <a:ea typeface="HGS明朝E" pitchFamily="18" charset="-128"/>
            </a:endParaRPr>
          </a:p>
        </p:txBody>
      </p:sp>
      <p:cxnSp>
        <p:nvCxnSpPr>
          <p:cNvPr id="70" name="直線コネクタ 69"/>
          <p:cNvCxnSpPr/>
          <p:nvPr/>
        </p:nvCxnSpPr>
        <p:spPr>
          <a:xfrm flipH="1">
            <a:off x="6841476" y="4317396"/>
            <a:ext cx="1578624" cy="1"/>
          </a:xfrm>
          <a:prstGeom prst="line">
            <a:avLst/>
          </a:prstGeom>
          <a:ln>
            <a:solidFill>
              <a:srgbClr val="FF993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/>
          <p:cNvSpPr txBox="1"/>
          <p:nvPr/>
        </p:nvSpPr>
        <p:spPr>
          <a:xfrm>
            <a:off x="5856665" y="6162468"/>
            <a:ext cx="257378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100" dirty="0" smtClean="0">
                <a:latin typeface="+mn-ea"/>
                <a:cs typeface="Arial" pitchFamily="34" charset="0"/>
              </a:rPr>
              <a:t>ショートケーキ</a:t>
            </a:r>
            <a:r>
              <a:rPr lang="en-US" altLang="ja-JP" sz="1100" dirty="0" smtClean="0">
                <a:latin typeface="+mn-ea"/>
                <a:cs typeface="Arial" pitchFamily="34" charset="0"/>
              </a:rPr>
              <a:t>		</a:t>
            </a:r>
            <a:r>
              <a:rPr lang="en-US" altLang="ja-JP" sz="1100" dirty="0" smtClean="0">
                <a:latin typeface="+mn-ea"/>
              </a:rPr>
              <a:t>\000</a:t>
            </a:r>
            <a:endParaRPr lang="en-US" altLang="ja-JP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1100" dirty="0" smtClean="0">
                <a:latin typeface="+mn-ea"/>
                <a:cs typeface="Arial" pitchFamily="34" charset="0"/>
              </a:rPr>
              <a:t>チョコレートケーキ</a:t>
            </a:r>
            <a:r>
              <a:rPr lang="en-US" altLang="ja-JP" sz="1100" dirty="0" smtClean="0">
                <a:latin typeface="+mn-ea"/>
                <a:cs typeface="Arial" pitchFamily="34" charset="0"/>
              </a:rPr>
              <a:t>	</a:t>
            </a:r>
            <a:r>
              <a:rPr lang="en-US" altLang="ja-JP" sz="1100" dirty="0" smtClean="0">
                <a:latin typeface="+mn-ea"/>
              </a:rPr>
              <a:t>\000</a:t>
            </a:r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5864275" y="580353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9933"/>
                </a:solidFill>
                <a:latin typeface="+mj-lt"/>
                <a:ea typeface="HGS明朝E" pitchFamily="18" charset="-128"/>
              </a:rPr>
              <a:t>Dessert</a:t>
            </a:r>
            <a:endParaRPr kumimoji="1" lang="ja-JP" altLang="en-US" sz="2400" dirty="0">
              <a:solidFill>
                <a:srgbClr val="FF9933"/>
              </a:solidFill>
              <a:latin typeface="+mj-lt"/>
              <a:ea typeface="HGS明朝E" pitchFamily="18" charset="-128"/>
            </a:endParaRPr>
          </a:p>
        </p:txBody>
      </p:sp>
      <p:cxnSp>
        <p:nvCxnSpPr>
          <p:cNvPr id="150" name="直線コネクタ 149"/>
          <p:cNvCxnSpPr/>
          <p:nvPr/>
        </p:nvCxnSpPr>
        <p:spPr>
          <a:xfrm flipV="1">
            <a:off x="7082776" y="6037239"/>
            <a:ext cx="1332000" cy="1"/>
          </a:xfrm>
          <a:prstGeom prst="line">
            <a:avLst/>
          </a:prstGeom>
          <a:ln>
            <a:solidFill>
              <a:srgbClr val="FF993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1683633" y="382595"/>
            <a:ext cx="889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9933"/>
                </a:solidFill>
                <a:latin typeface="+mj-lt"/>
                <a:ea typeface="+mj-ea"/>
              </a:rPr>
              <a:t>Pasta</a:t>
            </a:r>
            <a:endParaRPr kumimoji="1" lang="ja-JP" altLang="en-US" sz="2400" dirty="0">
              <a:solidFill>
                <a:srgbClr val="FF9933"/>
              </a:solidFill>
              <a:latin typeface="+mj-lt"/>
              <a:ea typeface="+mj-ea"/>
            </a:endParaRPr>
          </a:p>
        </p:txBody>
      </p:sp>
      <p:cxnSp>
        <p:nvCxnSpPr>
          <p:cNvPr id="73" name="直線コネクタ 72"/>
          <p:cNvCxnSpPr/>
          <p:nvPr/>
        </p:nvCxnSpPr>
        <p:spPr>
          <a:xfrm>
            <a:off x="2626055" y="611030"/>
            <a:ext cx="1620000" cy="2045"/>
          </a:xfrm>
          <a:prstGeom prst="line">
            <a:avLst/>
          </a:prstGeom>
          <a:ln>
            <a:solidFill>
              <a:srgbClr val="FF993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1683633" y="766284"/>
            <a:ext cx="2520000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100" dirty="0">
                <a:latin typeface="+mn-ea"/>
              </a:rPr>
              <a:t>本日の</a:t>
            </a:r>
            <a:r>
              <a:rPr lang="ja-JP" altLang="en-US" sz="1100" dirty="0" smtClean="0">
                <a:latin typeface="+mn-ea"/>
              </a:rPr>
              <a:t>パスタ</a:t>
            </a:r>
            <a:r>
              <a:rPr lang="en-US" altLang="ja-JP" sz="1100" dirty="0" smtClean="0">
                <a:latin typeface="+mn-ea"/>
              </a:rPr>
              <a:t>		\000</a:t>
            </a:r>
            <a:endParaRPr lang="en-US" altLang="ja-JP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1100" dirty="0">
                <a:latin typeface="+mn-ea"/>
              </a:rPr>
              <a:t>ミートソース</a:t>
            </a:r>
            <a:r>
              <a:rPr lang="en-US" altLang="ja-JP" sz="1100" dirty="0">
                <a:latin typeface="+mn-ea"/>
              </a:rPr>
              <a:t>		</a:t>
            </a:r>
            <a:r>
              <a:rPr lang="en-US" altLang="ja-JP" sz="1100" dirty="0" smtClean="0">
                <a:latin typeface="+mn-ea"/>
              </a:rPr>
              <a:t>\000</a:t>
            </a:r>
            <a:endParaRPr lang="en-US" altLang="ja-JP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1100" dirty="0">
                <a:latin typeface="+mn-ea"/>
              </a:rPr>
              <a:t>カルボナーラ</a:t>
            </a:r>
            <a:r>
              <a:rPr lang="en-US" altLang="ja-JP" sz="1100" dirty="0">
                <a:latin typeface="+mn-ea"/>
              </a:rPr>
              <a:t>		</a:t>
            </a:r>
            <a:r>
              <a:rPr lang="en-US" altLang="ja-JP" sz="1100" dirty="0" smtClean="0">
                <a:latin typeface="+mn-ea"/>
              </a:rPr>
              <a:t>\000</a:t>
            </a:r>
            <a:endParaRPr lang="en-US" altLang="ja-JP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1100" dirty="0">
                <a:latin typeface="+mn-ea"/>
              </a:rPr>
              <a:t>ペペロンチーノ</a:t>
            </a:r>
            <a:r>
              <a:rPr lang="en-US" altLang="ja-JP" sz="1100" dirty="0">
                <a:latin typeface="+mn-ea"/>
              </a:rPr>
              <a:t>		</a:t>
            </a:r>
            <a:r>
              <a:rPr lang="en-US" altLang="ja-JP" sz="1100" dirty="0" smtClean="0">
                <a:latin typeface="+mn-ea"/>
              </a:rPr>
              <a:t>\000</a:t>
            </a:r>
            <a:endParaRPr lang="en-US" altLang="ja-JP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1100" dirty="0">
                <a:latin typeface="+mn-ea"/>
              </a:rPr>
              <a:t>ラザニア </a:t>
            </a:r>
            <a:r>
              <a:rPr lang="en-US" altLang="ja-JP" sz="1100" dirty="0">
                <a:latin typeface="+mn-ea"/>
              </a:rPr>
              <a:t>		</a:t>
            </a:r>
            <a:r>
              <a:rPr lang="en-US" altLang="ja-JP" sz="1100" dirty="0" smtClean="0">
                <a:latin typeface="+mn-ea"/>
              </a:rPr>
              <a:t>\000</a:t>
            </a:r>
            <a:endParaRPr lang="en-US" altLang="ja-JP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1100" dirty="0">
                <a:latin typeface="+mn-ea"/>
              </a:rPr>
              <a:t>トマトソース</a:t>
            </a:r>
            <a:r>
              <a:rPr lang="en-US" altLang="ja-JP" sz="1100" dirty="0">
                <a:latin typeface="+mn-ea"/>
              </a:rPr>
              <a:t>		\</a:t>
            </a:r>
            <a:r>
              <a:rPr lang="en-US" altLang="ja-JP" sz="1100" dirty="0" smtClean="0">
                <a:latin typeface="+mn-ea"/>
              </a:rPr>
              <a:t>000</a:t>
            </a:r>
            <a:endParaRPr kumimoji="1" lang="ja-JP" altLang="en-US" sz="1100" dirty="0">
              <a:latin typeface="+mn-ea"/>
            </a:endParaRPr>
          </a:p>
        </p:txBody>
      </p:sp>
      <p:pic>
        <p:nvPicPr>
          <p:cNvPr id="2" name="図プレースホルダー 1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1" r="14731"/>
          <a:stretch>
            <a:fillRect/>
          </a:stretch>
        </p:blipFill>
        <p:spPr/>
      </p:pic>
      <p:sp>
        <p:nvSpPr>
          <p:cNvPr id="11" name="図プレースホルダー 10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図プレースホルダー 1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3" name="図プレースホルダー 1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4" name="図プレースホルダー 13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5" name="図プレースホルダー 14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6" name="図プレースホルダー 15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7" name="図プレースホルダー 16"/>
          <p:cNvSpPr>
            <a:spLocks noGrp="1"/>
          </p:cNvSpPr>
          <p:nvPr>
            <p:ph type="pic" sz="quarter" idx="20"/>
          </p:nvPr>
        </p:nvSpPr>
        <p:spPr/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ペーパー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nu_tp_008.potx" id="{7D47A045-8306-4839-92A8-6B94B27136A6}" vid="{3E23A1C8-D852-4CEB-A9E8-D040814208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menu_tp_008</Template>
  <TotalTime>0</TotalTime>
  <Words>28</Words>
  <Application>Microsoft Office PowerPoint</Application>
  <PresentationFormat>ユーザー設定</PresentationFormat>
  <Paragraphs>40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HGSｺﾞｼｯｸM</vt:lpstr>
      <vt:lpstr>HGS明朝E</vt:lpstr>
      <vt:lpstr>HG明朝E</vt:lpstr>
      <vt:lpstr>ＭＳ Ｐゴシック</vt:lpstr>
      <vt:lpstr>メイリオ</vt:lpstr>
      <vt:lpstr>Arial</vt:lpstr>
      <vt:lpstr>Calibri</vt:lpstr>
      <vt:lpstr>Constantia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my pc</dc:creator>
  <cp:lastModifiedBy>my pc</cp:lastModifiedBy>
  <cp:revision>1</cp:revision>
  <dcterms:created xsi:type="dcterms:W3CDTF">2017-08-22T13:57:58Z</dcterms:created>
  <dcterms:modified xsi:type="dcterms:W3CDTF">2017-08-22T13:58:27Z</dcterms:modified>
</cp:coreProperties>
</file>