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3FC72-1396-4DA8-8C97-98CD6309DDC2}" v="784" dt="2022-01-17T20:00:29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7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5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48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5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5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4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4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4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4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9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3022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27468" y="1531187"/>
            <a:ext cx="3620255" cy="2268559"/>
          </a:xfrm>
        </p:spPr>
        <p:txBody>
          <a:bodyPr/>
          <a:lstStyle/>
          <a:p>
            <a:r>
              <a:rPr lang="ru-RU" sz="6600" dirty="0">
                <a:cs typeface="Arial"/>
              </a:rPr>
              <a:t>Игра в </a:t>
            </a:r>
            <a:r>
              <a:rPr lang="ru-RU" sz="6600" dirty="0" err="1">
                <a:cs typeface="Arial"/>
              </a:rPr>
              <a:t>Pygame</a:t>
            </a:r>
            <a:endParaRPr lang="ru-RU" sz="6600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18614" y="5388673"/>
            <a:ext cx="5357600" cy="1160213"/>
          </a:xfrm>
        </p:spPr>
        <p:txBody>
          <a:bodyPr>
            <a:normAutofit/>
          </a:bodyPr>
          <a:lstStyle/>
          <a:p>
            <a:r>
              <a:rPr lang="ru-RU" sz="2400" dirty="0">
                <a:cs typeface="Arial"/>
              </a:rPr>
              <a:t>Автор: Хахулина Н.Б.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6AA52-E6F8-4843-8599-F58CF718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639" y="808056"/>
            <a:ext cx="4421501" cy="1077229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cs typeface="Arial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FE4D5-1070-4E2C-A231-3C6300474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9071" y="1822079"/>
            <a:ext cx="8975483" cy="3997828"/>
          </a:xfrm>
        </p:spPr>
        <p:txBody>
          <a:bodyPr>
            <a:normAutofit/>
          </a:bodyPr>
          <a:lstStyle/>
          <a:p>
            <a:pPr marL="344170" indent="-337820"/>
            <a:r>
              <a:rPr lang="ru-RU" sz="2600" dirty="0">
                <a:cs typeface="Arial"/>
              </a:rPr>
              <a:t>Данная программа является приложением, в котором есть три игры</a:t>
            </a:r>
          </a:p>
          <a:p>
            <a:pPr marL="344170" indent="-337820"/>
            <a:r>
              <a:rPr lang="ru-RU" sz="2600" dirty="0">
                <a:cs typeface="Arial"/>
              </a:rPr>
              <a:t>Виды игр: лабиринт, </a:t>
            </a:r>
            <a:r>
              <a:rPr lang="ru-RU" sz="2600" dirty="0" err="1">
                <a:cs typeface="Arial"/>
              </a:rPr>
              <a:t>платформер</a:t>
            </a:r>
            <a:r>
              <a:rPr lang="ru-RU" sz="2600" dirty="0">
                <a:cs typeface="Arial"/>
              </a:rPr>
              <a:t>, шутер</a:t>
            </a:r>
          </a:p>
        </p:txBody>
      </p:sp>
    </p:spTree>
    <p:extLst>
      <p:ext uri="{BB962C8B-B14F-4D97-AF65-F5344CB8AC3E}">
        <p14:creationId xmlns:p14="http://schemas.microsoft.com/office/powerpoint/2010/main" val="208698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796EC-6704-4FF3-A6DA-D989576C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cs typeface="Arial"/>
              </a:rPr>
              <a:t>Лабиринт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1C45F2-621F-4C49-AF76-14B853A9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109" y="2354041"/>
            <a:ext cx="8716690" cy="3293337"/>
          </a:xfrm>
        </p:spPr>
        <p:txBody>
          <a:bodyPr/>
          <a:lstStyle/>
          <a:p>
            <a:pPr marL="6350" indent="0">
              <a:buNone/>
            </a:pPr>
            <a:r>
              <a:rPr lang="ru-RU" sz="2600" dirty="0">
                <a:cs typeface="Arial"/>
              </a:rPr>
              <a:t>Цель игры: собрать все звёзды и найти выход. При этом нельзя дать врагам тебя догнать</a:t>
            </a:r>
          </a:p>
          <a:p>
            <a:pPr marL="6350" indent="0">
              <a:buNone/>
            </a:pPr>
            <a:r>
              <a:rPr lang="ru-RU" sz="2600" dirty="0">
                <a:cs typeface="Arial"/>
              </a:rPr>
              <a:t>Свойства: есть 3 уровня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261306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A60BE-92E6-4A51-9249-BF2D161F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err="1">
                <a:cs typeface="Arial"/>
              </a:rPr>
              <a:t>Платформер</a:t>
            </a:r>
            <a:endParaRPr lang="ru-RU" sz="4800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153FF-95EB-4D03-8551-51DE2C61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731" y="2052116"/>
            <a:ext cx="8515408" cy="3997828"/>
          </a:xfrm>
        </p:spPr>
        <p:txBody>
          <a:bodyPr/>
          <a:lstStyle/>
          <a:p>
            <a:pPr marL="6350" indent="0">
              <a:buNone/>
            </a:pPr>
            <a:r>
              <a:rPr lang="ru-RU" sz="2600" dirty="0">
                <a:cs typeface="Arial" panose="020B0604020202020204"/>
              </a:rPr>
              <a:t>Цель игры: прыгая по плитам, добраться до финиша. Если игрок коснётся лавы, монстра или колючки, то он телепортируется в начало карты</a:t>
            </a:r>
          </a:p>
        </p:txBody>
      </p:sp>
    </p:spTree>
    <p:extLst>
      <p:ext uri="{BB962C8B-B14F-4D97-AF65-F5344CB8AC3E}">
        <p14:creationId xmlns:p14="http://schemas.microsoft.com/office/powerpoint/2010/main" val="236461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F250E-58E2-483E-B514-A396CF75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699539" cy="1077229"/>
          </a:xfrm>
        </p:spPr>
        <p:txBody>
          <a:bodyPr/>
          <a:lstStyle/>
          <a:p>
            <a:r>
              <a:rPr lang="ru-RU" sz="4800" dirty="0">
                <a:cs typeface="Arial"/>
              </a:rPr>
              <a:t>Шутер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6C217-79AD-4F71-8B54-63C0F428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845" y="2052116"/>
            <a:ext cx="8587294" cy="3997828"/>
          </a:xfrm>
        </p:spPr>
        <p:txBody>
          <a:bodyPr/>
          <a:lstStyle/>
          <a:p>
            <a:pPr marL="6350" indent="0">
              <a:buNone/>
            </a:pPr>
            <a:r>
              <a:rPr lang="ru-RU" sz="2600" dirty="0">
                <a:cs typeface="Arial" panose="020B0604020202020204"/>
              </a:rPr>
              <a:t>Цель игры: набирать очки, стреляя во вражеские автомобили. В случае, если игрок врежется в автомобиль или пропустит мимо себя 10 машин, игра завершится</a:t>
            </a:r>
            <a:endParaRPr lang="ru-RU" dirty="0">
              <a:cs typeface="Arial" panose="020B0604020202020204"/>
            </a:endParaRPr>
          </a:p>
          <a:p>
            <a:pPr marL="6350" indent="0">
              <a:buNone/>
            </a:pPr>
            <a:r>
              <a:rPr lang="ru-RU" sz="2600" dirty="0">
                <a:cs typeface="Arial" panose="020B0604020202020204"/>
              </a:rPr>
              <a:t>Свойства: сохранение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28687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A7FC6-B12F-4C76-B308-5DAEDC45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280" y="808056"/>
            <a:ext cx="7958331" cy="1077229"/>
          </a:xfrm>
        </p:spPr>
        <p:txBody>
          <a:bodyPr/>
          <a:lstStyle/>
          <a:p>
            <a:pPr algn="ctr"/>
            <a:r>
              <a:rPr lang="ru-RU" sz="4800" dirty="0">
                <a:cs typeface="Arial"/>
              </a:rPr>
              <a:t>Доработки и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9271D2-AF9A-4D8B-82AB-267014FC3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127" y="2052116"/>
            <a:ext cx="8386012" cy="3997828"/>
          </a:xfrm>
        </p:spPr>
        <p:txBody>
          <a:bodyPr/>
          <a:lstStyle/>
          <a:p>
            <a:pPr marL="463550" indent="-457200"/>
            <a:r>
              <a:rPr lang="ru-RU" sz="2600" dirty="0">
                <a:cs typeface="Arial"/>
              </a:rPr>
              <a:t>Создание большего количества уровней</a:t>
            </a:r>
          </a:p>
          <a:p>
            <a:pPr marL="463550" indent="-457200"/>
            <a:r>
              <a:rPr lang="ru-RU" sz="2600" dirty="0">
                <a:cs typeface="Arial"/>
              </a:rPr>
              <a:t>Устранение мелких недочётов</a:t>
            </a:r>
          </a:p>
          <a:p>
            <a:pPr marL="463550" indent="-457200"/>
            <a:r>
              <a:rPr lang="ru-RU" sz="2600" dirty="0">
                <a:cs typeface="Arial"/>
              </a:rPr>
              <a:t>Создать возможность сохранять результаты всех игр у конкретного человека</a:t>
            </a:r>
          </a:p>
          <a:p>
            <a:pPr marL="463550" indent="-457200"/>
            <a:endParaRPr lang="ru-RU" sz="2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192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5DE65-F8CD-4304-A7BE-F1889DD7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4977" y="2566356"/>
            <a:ext cx="4712934" cy="2268559"/>
          </a:xfrm>
        </p:spPr>
        <p:txBody>
          <a:bodyPr/>
          <a:lstStyle/>
          <a:p>
            <a:r>
              <a:rPr lang="ru-RU" dirty="0">
                <a:cs typeface="Arial"/>
              </a:rPr>
              <a:t>Спасибо за внимание:)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F71522-913B-425D-BCD5-C6F319608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46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Madison</vt:lpstr>
      <vt:lpstr>Игра в Pygame</vt:lpstr>
      <vt:lpstr>Идея проекта</vt:lpstr>
      <vt:lpstr>Лабиринт</vt:lpstr>
      <vt:lpstr>Платформер</vt:lpstr>
      <vt:lpstr>Шутер</vt:lpstr>
      <vt:lpstr>Доработки и развитие</vt:lpstr>
      <vt:lpstr>Спасибо за внимание:)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217</cp:revision>
  <dcterms:created xsi:type="dcterms:W3CDTF">2022-01-17T18:46:18Z</dcterms:created>
  <dcterms:modified xsi:type="dcterms:W3CDTF">2022-01-17T20:01:43Z</dcterms:modified>
</cp:coreProperties>
</file>