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7452" r:id="rId3"/>
    <p:sldId id="7236" r:id="rId4"/>
    <p:sldId id="7098" r:id="rId6"/>
    <p:sldId id="7097" r:id="rId7"/>
    <p:sldId id="7099" r:id="rId8"/>
    <p:sldId id="7100" r:id="rId9"/>
    <p:sldId id="7101" r:id="rId10"/>
    <p:sldId id="5314" r:id="rId11"/>
    <p:sldId id="468" r:id="rId12"/>
    <p:sldId id="5722" r:id="rId13"/>
    <p:sldId id="5407" r:id="rId14"/>
    <p:sldId id="6907" r:id="rId15"/>
    <p:sldId id="5981" r:id="rId16"/>
    <p:sldId id="7096" r:id="rId17"/>
    <p:sldId id="734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 任伟" initials="曾" lastIdx="1" clrIdx="0"/>
  <p:cmAuthor id="2" name="未知用户1" initials="未" lastIdx="4" clrIdx="0"/>
  <p:cmAuthor id="3" name="23136" initials="2" lastIdx="4" clrIdx="0"/>
  <p:cmAuthor id="4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B4"/>
    <a:srgbClr val="C6A97E"/>
    <a:srgbClr val="AB8F7C"/>
    <a:srgbClr val="F5F7F9"/>
    <a:srgbClr val="9DA697"/>
    <a:srgbClr val="808CA0"/>
    <a:srgbClr val="A8A8A8"/>
    <a:srgbClr val="B19061"/>
    <a:srgbClr val="ABB5A5"/>
    <a:srgbClr val="373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7"/>
    <p:restoredTop sz="77817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2C0DD-CE8A-2F44-A396-7C8EF2716A08}" type="doc">
      <dgm:prSet loTypeId="list" loCatId="list" qsTypeId="urn:microsoft.com/office/officeart/2005/8/quickstyle/simple5" qsCatId="simple" csTypeId="urn:microsoft.com/office/officeart/2005/8/colors/colorful1" csCatId="mainScheme" phldr="1"/>
      <dgm:spPr/>
      <dgm:t>
        <a:bodyPr/>
        <a:lstStyle/>
        <a:p>
          <a:endParaRPr lang="zh-CN" altLang="en-US"/>
        </a:p>
      </dgm:t>
    </dgm:pt>
    <dgm:pt modelId="{17DB70A1-6D6D-304D-87C5-ADD9C3A0ADC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型</a:t>
          </a:r>
          <a:r>
            <a:rPr sz="65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6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DEBBF-71A5-B34C-B3A2-15FC117C662F}" cxnId="{6FC87A6D-B0DC-4E6B-B739-4BC702BBB05D}" type="parTrans">
      <dgm:prSet/>
      <dgm:spPr/>
      <dgm:t>
        <a:bodyPr/>
        <a:lstStyle/>
        <a:p>
          <a:endParaRPr lang="zh-CN" altLang="en-US"/>
        </a:p>
      </dgm:t>
    </dgm:pt>
    <dgm:pt modelId="{5CDA0EA4-EABD-F247-8290-EDD59AEF58A2}" cxnId="{6FC87A6D-B0DC-4E6B-B739-4BC702BBB05D}" type="sibTrans">
      <dgm:prSet/>
      <dgm:spPr/>
      <dgm:t>
        <a:bodyPr/>
        <a:lstStyle/>
        <a:p>
          <a:endParaRPr lang="zh-CN" altLang="en-US"/>
        </a:p>
      </dgm:t>
    </dgm:pt>
    <dgm:pt modelId="{96CA66C5-CE80-D447-A921-381C48D60862}">
      <dgm:prSet custT="1"/>
      <dgm:spPr/>
      <dgm:t>
        <a:bodyPr/>
        <a:lstStyle/>
        <a:p>
          <a:r>
            <a:rPr kumimoji="1" lang="zh-CN" altLang="en-US" sz="1800"/>
            <a:t>创新</a:t>
          </a:r>
          <a:endParaRPr lang="zh-CN" altLang="en-US" sz="1800" dirty="0"/>
        </a:p>
      </dgm:t>
    </dgm:pt>
    <dgm:pt modelId="{498876AD-21B6-0140-8DB9-7FC644EFF3E9}" cxnId="{ECB601D9-B294-43EB-9F4F-3030A6C65D69}" type="parTrans">
      <dgm:prSet/>
      <dgm:spPr/>
      <dgm:t>
        <a:bodyPr/>
        <a:lstStyle/>
        <a:p>
          <a:endParaRPr lang="zh-CN" altLang="en-US"/>
        </a:p>
      </dgm:t>
    </dgm:pt>
    <dgm:pt modelId="{1D3CC2B3-EC0F-5544-80CD-1560B8F492BF}" cxnId="{ECB601D9-B294-43EB-9F4F-3030A6C65D69}" type="sibTrans">
      <dgm:prSet/>
      <dgm:spPr/>
      <dgm:t>
        <a:bodyPr/>
        <a:lstStyle/>
        <a:p>
          <a:endParaRPr lang="zh-CN" altLang="en-US"/>
        </a:p>
      </dgm:t>
    </dgm:pt>
    <dgm:pt modelId="{2FD92DE0-AE37-5F48-AF32-91C86707EC93}">
      <dgm:prSet custT="1"/>
      <dgm:spPr/>
      <dgm:t>
        <a:bodyPr/>
        <a:lstStyle/>
        <a:p>
          <a:r>
            <a:rPr kumimoji="1" lang="zh-CN" altLang="en-US" sz="1800"/>
            <a:t>供应链</a:t>
          </a:r>
          <a:endParaRPr lang="zh-CN" altLang="en-US" sz="1800" dirty="0"/>
        </a:p>
      </dgm:t>
    </dgm:pt>
    <dgm:pt modelId="{26EE8F95-0362-654E-B71D-C0B3D647700C}" cxnId="{A7D5C668-38CE-4186-A2F9-58DBA6933FDD}" type="parTrans">
      <dgm:prSet/>
      <dgm:spPr/>
      <dgm:t>
        <a:bodyPr/>
        <a:lstStyle/>
        <a:p>
          <a:endParaRPr lang="zh-CN" altLang="en-US"/>
        </a:p>
      </dgm:t>
    </dgm:pt>
    <dgm:pt modelId="{01E0109D-400F-244F-A845-6EADD9F6B647}" cxnId="{A7D5C668-38CE-4186-A2F9-58DBA6933FDD}" type="sibTrans">
      <dgm:prSet/>
      <dgm:spPr/>
      <dgm:t>
        <a:bodyPr/>
        <a:lstStyle/>
        <a:p>
          <a:endParaRPr lang="zh-CN" altLang="en-US"/>
        </a:p>
      </dgm:t>
    </dgm:pt>
    <dgm:pt modelId="{2E2C1F4B-2BB4-014D-A6FB-EA504196F125}">
      <dgm:prSet custT="1"/>
      <dgm:spPr/>
      <dgm:t>
        <a:bodyPr/>
        <a:lstStyle/>
        <a:p>
          <a:r>
            <a:rPr kumimoji="1" lang="zh-CN" altLang="en-US" sz="1800"/>
            <a:t>营销</a:t>
          </a:r>
          <a:endParaRPr lang="zh-CN" altLang="en-US" sz="1800" dirty="0"/>
        </a:p>
      </dgm:t>
    </dgm:pt>
    <dgm:pt modelId="{6F36AF6F-2B50-6943-B4AA-FE0F18766E62}" cxnId="{FF7643EA-8BC0-4375-B9AC-7C057F8E753B}" type="parTrans">
      <dgm:prSet/>
      <dgm:spPr/>
      <dgm:t>
        <a:bodyPr/>
        <a:lstStyle/>
        <a:p>
          <a:endParaRPr lang="zh-CN" altLang="en-US"/>
        </a:p>
      </dgm:t>
    </dgm:pt>
    <dgm:pt modelId="{8E59E8CE-3115-6A42-8BD5-BE439CF3EFD0}" cxnId="{FF7643EA-8BC0-4375-B9AC-7C057F8E753B}" type="sibTrans">
      <dgm:prSet/>
      <dgm:spPr/>
      <dgm:t>
        <a:bodyPr/>
        <a:lstStyle/>
        <a:p>
          <a:endParaRPr lang="zh-CN" altLang="en-US"/>
        </a:p>
      </dgm:t>
    </dgm:pt>
    <dgm:pt modelId="{6D7CBEBE-DC19-1E49-8B22-6DBF2DDE2F5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服务型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08B47-ACBF-1349-9100-A38011EFD228}" cxnId="{56ADDDE7-E6E0-4A8C-9727-B17C2BCEAACA}" type="parTrans">
      <dgm:prSet/>
      <dgm:spPr/>
      <dgm:t>
        <a:bodyPr/>
        <a:lstStyle/>
        <a:p>
          <a:endParaRPr lang="zh-CN" altLang="en-US"/>
        </a:p>
      </dgm:t>
    </dgm:pt>
    <dgm:pt modelId="{F37FBCF8-0871-7742-8591-0F9927A6AE8C}" cxnId="{56ADDDE7-E6E0-4A8C-9727-B17C2BCEAACA}" type="sibTrans">
      <dgm:prSet/>
      <dgm:spPr/>
      <dgm:t>
        <a:bodyPr/>
        <a:lstStyle/>
        <a:p>
          <a:endParaRPr lang="zh-CN" altLang="en-US"/>
        </a:p>
      </dgm:t>
    </dgm:pt>
    <dgm:pt modelId="{AA487332-EF42-1542-BE29-A9F92296DF5F}">
      <dgm:prSet custT="1"/>
      <dgm:spPr/>
      <dgm:t>
        <a:bodyPr/>
        <a:lstStyle/>
        <a:p>
          <a:r>
            <a:rPr kumimoji="1" lang="zh-CN" altLang="en-US" sz="1800"/>
            <a:t>文化</a:t>
          </a:r>
          <a:endParaRPr lang="zh-CN" altLang="en-US" sz="1800" dirty="0"/>
        </a:p>
      </dgm:t>
    </dgm:pt>
    <dgm:pt modelId="{4458A6ED-27B8-444F-A8BB-635DDE1CA436}" cxnId="{4D59E5E6-FFC9-473C-B1A1-A322AB65D751}" type="parTrans">
      <dgm:prSet/>
      <dgm:spPr/>
      <dgm:t>
        <a:bodyPr/>
        <a:lstStyle/>
        <a:p>
          <a:endParaRPr lang="zh-CN" altLang="en-US"/>
        </a:p>
      </dgm:t>
    </dgm:pt>
    <dgm:pt modelId="{09636FDF-B0B9-1E4D-BFAA-5A074790B452}" cxnId="{4D59E5E6-FFC9-473C-B1A1-A322AB65D751}" type="sibTrans">
      <dgm:prSet/>
      <dgm:spPr/>
      <dgm:t>
        <a:bodyPr/>
        <a:lstStyle/>
        <a:p>
          <a:endParaRPr lang="zh-CN" altLang="en-US"/>
        </a:p>
      </dgm:t>
    </dgm:pt>
    <dgm:pt modelId="{CB668C8F-0DBD-8D40-A988-9A39A6F2A93D}">
      <dgm:prSet custT="1"/>
      <dgm:spPr/>
      <dgm:t>
        <a:bodyPr/>
        <a:lstStyle/>
        <a:p>
          <a:r>
            <a:rPr kumimoji="1" lang="zh-CN" altLang="en-US" sz="1800"/>
            <a:t>服务标准化</a:t>
          </a:r>
          <a:endParaRPr kumimoji="1" lang="zh-CN" altLang="en-US" sz="1800" dirty="0"/>
        </a:p>
      </dgm:t>
    </dgm:pt>
    <dgm:pt modelId="{03379BE5-3892-584C-9A38-D73F63E3355E}" cxnId="{F07C44A3-5994-4F2E-9D2B-4A204E483DBA}" type="parTrans">
      <dgm:prSet/>
      <dgm:spPr/>
      <dgm:t>
        <a:bodyPr/>
        <a:lstStyle/>
        <a:p>
          <a:endParaRPr lang="zh-CN" altLang="en-US"/>
        </a:p>
      </dgm:t>
    </dgm:pt>
    <dgm:pt modelId="{C4B6F21A-D7EB-0345-A94C-112CB13E90F8}" cxnId="{F07C44A3-5994-4F2E-9D2B-4A204E483DBA}" type="sibTrans">
      <dgm:prSet/>
      <dgm:spPr/>
      <dgm:t>
        <a:bodyPr/>
        <a:lstStyle/>
        <a:p>
          <a:endParaRPr lang="zh-CN" altLang="en-US"/>
        </a:p>
      </dgm:t>
    </dgm:pt>
    <dgm:pt modelId="{FEDC1E28-329A-2E42-B865-46EF727515EC}">
      <dgm:prSet custT="1"/>
      <dgm:spPr/>
      <dgm:t>
        <a:bodyPr/>
        <a:lstStyle/>
        <a:p>
          <a:r>
            <a:rPr kumimoji="1" lang="zh-CN" altLang="en-US" sz="1800"/>
            <a:t>人才培训</a:t>
          </a:r>
          <a:endParaRPr kumimoji="1" lang="zh-CN" altLang="en-US" sz="1800" dirty="0"/>
        </a:p>
      </dgm:t>
    </dgm:pt>
    <dgm:pt modelId="{F94F4BC7-2FDB-DE46-B520-B8126A7AEAF0}" cxnId="{AB43DA02-7815-4141-9F43-8E416EBFD3CF}" type="parTrans">
      <dgm:prSet/>
      <dgm:spPr/>
      <dgm:t>
        <a:bodyPr/>
        <a:lstStyle/>
        <a:p>
          <a:endParaRPr lang="zh-CN" altLang="en-US"/>
        </a:p>
      </dgm:t>
    </dgm:pt>
    <dgm:pt modelId="{65353C95-9A2B-E54C-A788-E3E6FD84CE5B}" cxnId="{AB43DA02-7815-4141-9F43-8E416EBFD3CF}" type="sibTrans">
      <dgm:prSet/>
      <dgm:spPr/>
      <dgm:t>
        <a:bodyPr/>
        <a:lstStyle/>
        <a:p>
          <a:endParaRPr lang="zh-CN" altLang="en-US"/>
        </a:p>
      </dgm:t>
    </dgm:pt>
    <dgm:pt modelId="{E1168297-5ED3-744A-BAF9-3D38D50F4570}">
      <dgm:prSet custT="1"/>
      <dgm:spPr/>
      <dgm:t>
        <a:bodyPr/>
        <a:lstStyle/>
        <a:p>
          <a:r>
            <a:rPr kumimoji="1" lang="zh-CN" altLang="en-US" sz="1800"/>
            <a:t>机制导向</a:t>
          </a:r>
          <a:endParaRPr kumimoji="1" lang="en-US" altLang="zh-CN" sz="1800" dirty="0"/>
        </a:p>
      </dgm:t>
    </dgm:pt>
    <dgm:pt modelId="{37B25420-A0C6-B844-BC30-F3010C102EB1}" cxnId="{F526B088-1BEA-4BAD-83B1-428058918FDF}" type="parTrans">
      <dgm:prSet/>
      <dgm:spPr/>
      <dgm:t>
        <a:bodyPr/>
        <a:lstStyle/>
        <a:p>
          <a:endParaRPr lang="zh-CN" altLang="en-US"/>
        </a:p>
      </dgm:t>
    </dgm:pt>
    <dgm:pt modelId="{14C6611F-4CB7-3C48-92A9-2EB66CAEC950}" cxnId="{F526B088-1BEA-4BAD-83B1-428058918FDF}" type="sibTrans">
      <dgm:prSet/>
      <dgm:spPr/>
      <dgm:t>
        <a:bodyPr/>
        <a:lstStyle/>
        <a:p>
          <a:endParaRPr lang="zh-CN" altLang="en-US"/>
        </a:p>
      </dgm:t>
    </dgm:pt>
    <dgm:pt modelId="{FAD7F390-57B1-0345-9436-1CE9FF40DBA7}">
      <dgm:prSet custT="1"/>
      <dgm:spPr/>
      <dgm:t>
        <a:bodyPr/>
        <a:lstStyle/>
        <a:p>
          <a:r>
            <a:rPr kumimoji="1" lang="zh-CN" altLang="en-US" sz="1800"/>
            <a:t>客户数据</a:t>
          </a:r>
          <a:endParaRPr kumimoji="1" lang="zh-CN" altLang="en-US" sz="1800" dirty="0"/>
        </a:p>
      </dgm:t>
    </dgm:pt>
    <dgm:pt modelId="{95F98403-8D22-DA48-97F8-B07E6FAE4B1F}" cxnId="{0B1B7313-C87A-4CD8-8B2A-BF3C23F93BC9}" type="parTrans">
      <dgm:prSet/>
      <dgm:spPr/>
      <dgm:t>
        <a:bodyPr/>
        <a:lstStyle/>
        <a:p>
          <a:endParaRPr lang="zh-CN" altLang="en-US"/>
        </a:p>
      </dgm:t>
    </dgm:pt>
    <dgm:pt modelId="{F4B223BE-FED3-034A-B00D-E9441DDE7D35}" cxnId="{0B1B7313-C87A-4CD8-8B2A-BF3C23F93BC9}" type="sibTrans">
      <dgm:prSet/>
      <dgm:spPr/>
      <dgm:t>
        <a:bodyPr/>
        <a:lstStyle/>
        <a:p>
          <a:endParaRPr lang="zh-CN" altLang="en-US"/>
        </a:p>
      </dgm:t>
    </dgm:pt>
    <dgm:pt modelId="{FEAB1322-A06B-144E-8918-6B89D468BB1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</a:t>
          </a:r>
          <a:r>
            <a:rPr kumimoji="1"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方案型</a:t>
          </a:r>
          <a:r>
            <a:rPr kumimoji="1"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kumimoji="1" lang="zh-CN" altLang="en-US" sz="2400" b="1" dirty="0">
            <a:solidFill>
              <a:schemeClr val="bg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E1751-390D-4440-B48B-81C76CC66AE2}" cxnId="{994D8F8D-8501-4200-8ACE-F6BA21109CF8}" type="parTrans">
      <dgm:prSet/>
      <dgm:spPr/>
      <dgm:t>
        <a:bodyPr/>
        <a:lstStyle/>
        <a:p>
          <a:endParaRPr lang="zh-CN" altLang="en-US"/>
        </a:p>
      </dgm:t>
    </dgm:pt>
    <dgm:pt modelId="{54A9563B-1629-6A44-8791-5C301DE9BC59}" cxnId="{994D8F8D-8501-4200-8ACE-F6BA21109CF8}" type="sibTrans">
      <dgm:prSet/>
      <dgm:spPr/>
      <dgm:t>
        <a:bodyPr/>
        <a:lstStyle/>
        <a:p>
          <a:endParaRPr lang="zh-CN" altLang="en-US"/>
        </a:p>
      </dgm:t>
    </dgm:pt>
    <dgm:pt modelId="{826AF730-64D0-AD4E-AE32-2194DE00DCF7}">
      <dgm:prSet custT="1"/>
      <dgm:spPr/>
      <dgm:t>
        <a:bodyPr/>
        <a:lstStyle/>
        <a:p>
          <a:r>
            <a:rPr kumimoji="1" lang="zh-CN" altLang="en-US" sz="1800"/>
            <a:t>技术标准化</a:t>
          </a:r>
          <a:endParaRPr kumimoji="1" lang="zh-CN" altLang="en-US" sz="1800" dirty="0"/>
        </a:p>
      </dgm:t>
    </dgm:pt>
    <dgm:pt modelId="{74597EEC-30E6-3B41-AFC1-F5A793D37A4E}" cxnId="{DBFB54E2-E0CC-47A4-B685-831FB5885501}" type="parTrans">
      <dgm:prSet/>
      <dgm:spPr/>
      <dgm:t>
        <a:bodyPr/>
        <a:lstStyle/>
        <a:p>
          <a:endParaRPr lang="zh-CN" altLang="en-US"/>
        </a:p>
      </dgm:t>
    </dgm:pt>
    <dgm:pt modelId="{B26447AE-BE74-B749-AC82-469FF79227D6}" cxnId="{DBFB54E2-E0CC-47A4-B685-831FB5885501}" type="sibTrans">
      <dgm:prSet/>
      <dgm:spPr/>
      <dgm:t>
        <a:bodyPr/>
        <a:lstStyle/>
        <a:p>
          <a:endParaRPr lang="zh-CN" altLang="en-US"/>
        </a:p>
      </dgm:t>
    </dgm:pt>
    <dgm:pt modelId="{23DDA689-6BFB-C147-8DFE-C6C63E9160AB}">
      <dgm:prSet custT="1"/>
      <dgm:spPr/>
      <dgm:t>
        <a:bodyPr/>
        <a:lstStyle/>
        <a:p>
          <a:r>
            <a:rPr kumimoji="1" lang="zh-CN" altLang="en-US" sz="1800"/>
            <a:t>内部协同</a:t>
          </a:r>
          <a:endParaRPr kumimoji="1" lang="zh-CN" altLang="en-US" sz="1800" dirty="0"/>
        </a:p>
      </dgm:t>
    </dgm:pt>
    <dgm:pt modelId="{A21D47F3-AE8E-9541-B8AF-0A1796E6985F}" cxnId="{1F577768-1D2E-47C6-9E37-3F7EB2603559}" type="parTrans">
      <dgm:prSet/>
      <dgm:spPr/>
      <dgm:t>
        <a:bodyPr/>
        <a:lstStyle/>
        <a:p>
          <a:endParaRPr lang="zh-CN" altLang="en-US"/>
        </a:p>
      </dgm:t>
    </dgm:pt>
    <dgm:pt modelId="{4905981E-FBB5-EC47-B2F2-FE7A84065FC7}" cxnId="{1F577768-1D2E-47C6-9E37-3F7EB2603559}" type="sibTrans">
      <dgm:prSet/>
      <dgm:spPr/>
      <dgm:t>
        <a:bodyPr/>
        <a:lstStyle/>
        <a:p>
          <a:endParaRPr lang="zh-CN" altLang="en-US"/>
        </a:p>
      </dgm:t>
    </dgm:pt>
    <dgm:pt modelId="{F70A19DC-1DFF-EB4A-AE71-818CD41DDA69}">
      <dgm:prSet custT="1"/>
      <dgm:spPr/>
      <dgm:t>
        <a:bodyPr/>
        <a:lstStyle/>
        <a:p>
          <a:r>
            <a:rPr kumimoji="1" lang="zh-CN" altLang="en-US" sz="1800" dirty="0"/>
            <a:t>外部协同</a:t>
          </a:r>
        </a:p>
      </dgm:t>
    </dgm:pt>
    <dgm:pt modelId="{D0575CED-DA86-ED4F-86AD-D7C679B91B0B}" cxnId="{91D110F7-3DF6-43B5-A996-33DFAED73C02}" type="parTrans">
      <dgm:prSet/>
      <dgm:spPr/>
      <dgm:t>
        <a:bodyPr/>
        <a:lstStyle/>
        <a:p>
          <a:endParaRPr lang="zh-CN" altLang="en-US"/>
        </a:p>
      </dgm:t>
    </dgm:pt>
    <dgm:pt modelId="{FF497998-F5B3-764F-BD38-1A982342C7D7}" cxnId="{91D110F7-3DF6-43B5-A996-33DFAED73C02}" type="sibTrans">
      <dgm:prSet/>
      <dgm:spPr/>
      <dgm:t>
        <a:bodyPr/>
        <a:lstStyle/>
        <a:p>
          <a:endParaRPr lang="zh-CN" altLang="en-US"/>
        </a:p>
      </dgm:t>
    </dgm:pt>
    <dgm:pt modelId="{93160807-8544-BE46-BFB3-7EB78EE31D90}">
      <dgm:prSet custT="1"/>
      <dgm:spPr/>
      <dgm:t>
        <a:bodyPr/>
        <a:lstStyle/>
        <a:p>
          <a:r>
            <a:rPr kumimoji="1" lang="zh-CN" altLang="en-US" sz="1800" dirty="0"/>
            <a:t>技术沉淀</a:t>
          </a:r>
          <a:endParaRPr kumimoji="1" lang="en-US" altLang="zh-CN" sz="1800" dirty="0"/>
        </a:p>
      </dgm:t>
    </dgm:pt>
    <dgm:pt modelId="{FF30DC2B-E893-7D40-BA9C-E01C5B3BEC39}" cxnId="{CD34FF07-E840-46C9-BA93-E93F45533649}" type="parTrans">
      <dgm:prSet/>
      <dgm:spPr/>
      <dgm:t>
        <a:bodyPr/>
        <a:lstStyle/>
        <a:p>
          <a:endParaRPr lang="zh-CN" altLang="en-US"/>
        </a:p>
      </dgm:t>
    </dgm:pt>
    <dgm:pt modelId="{F6459C2C-C1D5-1449-AB6F-648BEE733B43}" cxnId="{CD34FF07-E840-46C9-BA93-E93F45533649}" type="sibTrans">
      <dgm:prSet/>
      <dgm:spPr/>
      <dgm:t>
        <a:bodyPr/>
        <a:lstStyle/>
        <a:p>
          <a:endParaRPr lang="zh-CN" altLang="en-US"/>
        </a:p>
      </dgm:t>
    </dgm:pt>
    <dgm:pt modelId="{618A2B3F-F57C-1649-B3E7-27FC3EB14FB4}">
      <dgm:prSet custT="1"/>
      <dgm:spPr/>
      <dgm:t>
        <a:bodyPr/>
        <a:lstStyle/>
        <a:p>
          <a:r>
            <a:rPr kumimoji="1" lang="zh-CN" altLang="en-US" sz="1800"/>
            <a:t>人才建设</a:t>
          </a:r>
          <a:endParaRPr lang="zh-CN" altLang="en-US" sz="1800" dirty="0"/>
        </a:p>
      </dgm:t>
    </dgm:pt>
    <dgm:pt modelId="{E2AEA9AC-5797-DD49-9DA9-63D859B5C824}" cxnId="{958FE947-DC72-42B3-99D9-71BA6468D152}" type="parTrans">
      <dgm:prSet/>
      <dgm:spPr/>
      <dgm:t>
        <a:bodyPr/>
        <a:lstStyle/>
        <a:p>
          <a:endParaRPr lang="zh-CN" altLang="en-US"/>
        </a:p>
      </dgm:t>
    </dgm:pt>
    <dgm:pt modelId="{B92770C0-FF4C-8344-AA49-FC4666BC34DA}" cxnId="{958FE947-DC72-42B3-99D9-71BA6468D152}" type="sibTrans">
      <dgm:prSet/>
      <dgm:spPr/>
      <dgm:t>
        <a:bodyPr/>
        <a:lstStyle/>
        <a:p>
          <a:endParaRPr lang="zh-CN" altLang="en-US"/>
        </a:p>
      </dgm:t>
    </dgm:pt>
    <dgm:pt modelId="{E840E04D-38D5-4742-93BF-6D4F10E5D1F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平台型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1BFDD-18EC-8645-8A97-F03DE4AF8E83}" cxnId="{7B9D8817-9C89-497A-8545-C485FCF7E825}" type="parTrans">
      <dgm:prSet/>
      <dgm:spPr/>
      <dgm:t>
        <a:bodyPr/>
        <a:lstStyle/>
        <a:p>
          <a:endParaRPr lang="zh-CN" altLang="en-US"/>
        </a:p>
      </dgm:t>
    </dgm:pt>
    <dgm:pt modelId="{1F89E917-9E35-0D40-A325-CCFD84236B84}" cxnId="{7B9D8817-9C89-497A-8545-C485FCF7E825}" type="sibTrans">
      <dgm:prSet/>
      <dgm:spPr/>
      <dgm:t>
        <a:bodyPr/>
        <a:lstStyle/>
        <a:p>
          <a:endParaRPr lang="zh-CN" altLang="en-US"/>
        </a:p>
      </dgm:t>
    </dgm:pt>
    <dgm:pt modelId="{71D7C710-7ED4-284E-9606-B68AF73DE0AA}">
      <dgm:prSet custT="1"/>
      <dgm:spPr/>
      <dgm:t>
        <a:bodyPr/>
        <a:lstStyle/>
        <a:p>
          <a:r>
            <a:rPr kumimoji="1" lang="zh-CN" altLang="en-US" sz="1800"/>
            <a:t>利益分配</a:t>
          </a:r>
          <a:endParaRPr kumimoji="1" lang="zh-CN" altLang="en-US" sz="1800" dirty="0"/>
        </a:p>
      </dgm:t>
    </dgm:pt>
    <dgm:pt modelId="{0E73559B-046A-D44F-9FAC-242A8FA8B154}" cxnId="{FFED7E8F-F756-408C-BF65-3DC1479E3F03}" type="parTrans">
      <dgm:prSet/>
      <dgm:spPr/>
      <dgm:t>
        <a:bodyPr/>
        <a:lstStyle/>
        <a:p>
          <a:endParaRPr lang="zh-CN" altLang="en-US"/>
        </a:p>
      </dgm:t>
    </dgm:pt>
    <dgm:pt modelId="{C021DB0A-CFF5-7849-9771-6A27B9065E11}" cxnId="{FFED7E8F-F756-408C-BF65-3DC1479E3F03}" type="sibTrans">
      <dgm:prSet/>
      <dgm:spPr/>
      <dgm:t>
        <a:bodyPr/>
        <a:lstStyle/>
        <a:p>
          <a:endParaRPr lang="zh-CN" altLang="en-US"/>
        </a:p>
      </dgm:t>
    </dgm:pt>
    <dgm:pt modelId="{6070BE13-AE43-2344-9630-2A01670C140F}">
      <dgm:prSet custT="1"/>
      <dgm:spPr/>
      <dgm:t>
        <a:bodyPr/>
        <a:lstStyle/>
        <a:p>
          <a:r>
            <a:rPr kumimoji="1" lang="zh-CN" altLang="en-US" sz="1800"/>
            <a:t>交易规则</a:t>
          </a:r>
          <a:endParaRPr kumimoji="1" lang="en-US" altLang="zh-CN" sz="1800" dirty="0"/>
        </a:p>
      </dgm:t>
    </dgm:pt>
    <dgm:pt modelId="{C5E3C7B0-6C3C-6640-BE86-35D5E085A34B}" cxnId="{D3045A8D-70F8-4EA4-80D5-6112B97ACABE}" type="parTrans">
      <dgm:prSet/>
      <dgm:spPr/>
      <dgm:t>
        <a:bodyPr/>
        <a:lstStyle/>
        <a:p>
          <a:endParaRPr lang="zh-CN" altLang="en-US"/>
        </a:p>
      </dgm:t>
    </dgm:pt>
    <dgm:pt modelId="{D294D997-BA1D-2040-BE07-23519E4AC1BF}" cxnId="{D3045A8D-70F8-4EA4-80D5-6112B97ACABE}" type="sibTrans">
      <dgm:prSet/>
      <dgm:spPr/>
      <dgm:t>
        <a:bodyPr/>
        <a:lstStyle/>
        <a:p>
          <a:endParaRPr lang="zh-CN" altLang="en-US"/>
        </a:p>
      </dgm:t>
    </dgm:pt>
    <dgm:pt modelId="{11C66543-907B-4549-9E69-395EF27D55D4}">
      <dgm:prSet custT="1"/>
      <dgm:spPr/>
      <dgm:t>
        <a:bodyPr/>
        <a:lstStyle/>
        <a:p>
          <a:r>
            <a:rPr kumimoji="1" lang="zh-CN" altLang="en-US" sz="1800"/>
            <a:t>同边与异边效益</a:t>
          </a:r>
          <a:endParaRPr kumimoji="1" lang="zh-CN" altLang="en-US" sz="1800" dirty="0"/>
        </a:p>
      </dgm:t>
    </dgm:pt>
    <dgm:pt modelId="{6C518703-F17E-8C4D-B0F0-DAC9C6031892}" cxnId="{0B67F4E0-07BA-48CB-9EE6-2A399B1EE292}" type="parTrans">
      <dgm:prSet/>
      <dgm:spPr/>
      <dgm:t>
        <a:bodyPr/>
        <a:lstStyle/>
        <a:p>
          <a:endParaRPr lang="zh-CN" altLang="en-US"/>
        </a:p>
      </dgm:t>
    </dgm:pt>
    <dgm:pt modelId="{C0BE66ED-3575-CA48-870F-839E20F6CA1E}" cxnId="{0B67F4E0-07BA-48CB-9EE6-2A399B1EE292}" type="sibTrans">
      <dgm:prSet/>
      <dgm:spPr/>
      <dgm:t>
        <a:bodyPr/>
        <a:lstStyle/>
        <a:p>
          <a:endParaRPr lang="zh-CN" altLang="en-US"/>
        </a:p>
      </dgm:t>
    </dgm:pt>
    <dgm:pt modelId="{AC9054F5-C7A4-BE47-9985-6622402F9B45}">
      <dgm:prSet custT="1"/>
      <dgm:spPr/>
      <dgm:t>
        <a:bodyPr/>
        <a:lstStyle/>
        <a:p>
          <a:r>
            <a:rPr kumimoji="1" lang="zh-CN" altLang="en-US" sz="1800" dirty="0"/>
            <a:t>高效运营</a:t>
          </a:r>
        </a:p>
      </dgm:t>
    </dgm:pt>
    <dgm:pt modelId="{5D3B4FBA-6974-8C48-9E88-CE453B71E9C3}" cxnId="{706D24CD-7414-4C7E-A12C-D4A2842CA900}" type="parTrans">
      <dgm:prSet/>
      <dgm:spPr/>
      <dgm:t>
        <a:bodyPr/>
        <a:lstStyle/>
        <a:p>
          <a:endParaRPr lang="zh-CN" altLang="en-US"/>
        </a:p>
      </dgm:t>
    </dgm:pt>
    <dgm:pt modelId="{7BC4D2CA-7B20-BC45-AA6F-716D93333AD0}" cxnId="{706D24CD-7414-4C7E-A12C-D4A2842CA900}" type="sibTrans">
      <dgm:prSet/>
      <dgm:spPr/>
      <dgm:t>
        <a:bodyPr/>
        <a:lstStyle/>
        <a:p>
          <a:endParaRPr lang="zh-CN" altLang="en-US"/>
        </a:p>
      </dgm:t>
    </dgm:pt>
    <dgm:pt modelId="{4A1350BF-F289-FC46-BE70-2686C807C570}">
      <dgm:prSet custT="1"/>
      <dgm:spPr/>
      <dgm:t>
        <a:bodyPr/>
        <a:lstStyle/>
        <a:p>
          <a:r>
            <a:rPr kumimoji="1" lang="zh-CN" altLang="en-US" sz="1800" dirty="0"/>
            <a:t>规模经济与范围经济</a:t>
          </a:r>
        </a:p>
      </dgm:t>
    </dgm:pt>
    <dgm:pt modelId="{ED08E347-0861-DB48-82A1-03718BD595CC}" cxnId="{A19DF61B-FE39-4D14-98FA-1630D11F0898}" type="parTrans">
      <dgm:prSet/>
      <dgm:spPr/>
      <dgm:t>
        <a:bodyPr/>
        <a:lstStyle/>
        <a:p>
          <a:endParaRPr lang="zh-CN" altLang="en-US"/>
        </a:p>
      </dgm:t>
    </dgm:pt>
    <dgm:pt modelId="{593D38D9-C869-B34C-BD41-EC543E30D245}" cxnId="{A19DF61B-FE39-4D14-98FA-1630D11F0898}" type="sibTrans">
      <dgm:prSet/>
      <dgm:spPr/>
      <dgm:t>
        <a:bodyPr/>
        <a:lstStyle/>
        <a:p>
          <a:endParaRPr lang="zh-CN" altLang="en-US"/>
        </a:p>
      </dgm:t>
    </dgm:pt>
    <dgm:pt modelId="{2847F8CD-78E0-3C48-9161-D4EA97C23CB4}">
      <dgm:prSet custT="1"/>
      <dgm:spPr/>
      <dgm:t>
        <a:bodyPr/>
        <a:lstStyle/>
        <a:p>
          <a:r>
            <a:rPr kumimoji="1" lang="zh-CN" altLang="en-US" sz="1800" dirty="0"/>
            <a:t>数据与算法匹配</a:t>
          </a:r>
        </a:p>
      </dgm:t>
    </dgm:pt>
    <dgm:pt modelId="{923795E2-0893-544C-94CE-B5B1CED2BC97}" cxnId="{0B6A3163-96EF-4657-82A3-FDBE63E6AFAC}" type="parTrans">
      <dgm:prSet/>
      <dgm:spPr/>
      <dgm:t>
        <a:bodyPr/>
        <a:lstStyle/>
        <a:p>
          <a:endParaRPr lang="zh-CN" altLang="en-US"/>
        </a:p>
      </dgm:t>
    </dgm:pt>
    <dgm:pt modelId="{14262B00-02A7-7944-B7FA-30F34CF9E0BA}" cxnId="{0B6A3163-96EF-4657-82A3-FDBE63E6AFAC}" type="sibTrans">
      <dgm:prSet/>
      <dgm:spPr/>
      <dgm:t>
        <a:bodyPr/>
        <a:lstStyle/>
        <a:p>
          <a:endParaRPr lang="zh-CN" altLang="en-US"/>
        </a:p>
      </dgm:t>
    </dgm:pt>
    <dgm:pt modelId="{48C281ED-866D-204F-B2F4-6C4FBF29D88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生态型</a:t>
          </a:r>
          <a:r>
            <a:rPr sz="65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65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5FB134-588E-3844-A550-761D2C301EED}" cxnId="{BD518AB0-6F05-42D6-BD1E-BCB72C17F82C}" type="parTrans">
      <dgm:prSet/>
      <dgm:spPr/>
      <dgm:t>
        <a:bodyPr/>
        <a:lstStyle/>
        <a:p>
          <a:endParaRPr lang="zh-CN" altLang="en-US"/>
        </a:p>
      </dgm:t>
    </dgm:pt>
    <dgm:pt modelId="{EF0E1E7A-55B5-8649-ACF5-9AC2DCEF8B0F}" cxnId="{BD518AB0-6F05-42D6-BD1E-BCB72C17F82C}" type="sibTrans">
      <dgm:prSet/>
      <dgm:spPr/>
      <dgm:t>
        <a:bodyPr/>
        <a:lstStyle/>
        <a:p>
          <a:endParaRPr lang="zh-CN" altLang="en-US"/>
        </a:p>
      </dgm:t>
    </dgm:pt>
    <dgm:pt modelId="{2C355C02-2D17-4A4D-8680-82CB976B37EF}">
      <dgm:prSet custT="1"/>
      <dgm:spPr/>
      <dgm:t>
        <a:bodyPr/>
        <a:lstStyle/>
        <a:p>
          <a:r>
            <a:rPr kumimoji="1" lang="zh-CN" altLang="en-US" sz="1800"/>
            <a:t>多边交易</a:t>
          </a:r>
          <a:endParaRPr kumimoji="1" lang="zh-CN" altLang="en-US" sz="1800" dirty="0"/>
        </a:p>
      </dgm:t>
    </dgm:pt>
    <dgm:pt modelId="{7C974EE1-0D5E-C548-AA46-1EB77ECE87DB}" cxnId="{43A93EEF-F799-45BC-8B2B-CDE7B9E8045F}" type="parTrans">
      <dgm:prSet/>
      <dgm:spPr/>
      <dgm:t>
        <a:bodyPr/>
        <a:lstStyle/>
        <a:p>
          <a:endParaRPr lang="zh-CN" altLang="en-US"/>
        </a:p>
      </dgm:t>
    </dgm:pt>
    <dgm:pt modelId="{4502E888-3161-104A-AC3E-087BD0C71502}" cxnId="{43A93EEF-F799-45BC-8B2B-CDE7B9E8045F}" type="sibTrans">
      <dgm:prSet/>
      <dgm:spPr/>
      <dgm:t>
        <a:bodyPr/>
        <a:lstStyle/>
        <a:p>
          <a:endParaRPr lang="zh-CN" altLang="en-US"/>
        </a:p>
      </dgm:t>
    </dgm:pt>
    <dgm:pt modelId="{CEC9DE7A-8465-A745-87DB-CC89A227B315}">
      <dgm:prSet custT="1"/>
      <dgm:spPr/>
      <dgm:t>
        <a:bodyPr/>
        <a:lstStyle/>
        <a:p>
          <a:r>
            <a:rPr kumimoji="1" lang="zh-CN" altLang="en-US" sz="1800"/>
            <a:t>公信领导力</a:t>
          </a:r>
          <a:endParaRPr kumimoji="1" lang="zh-CN" altLang="en-US" sz="1800" dirty="0"/>
        </a:p>
      </dgm:t>
    </dgm:pt>
    <dgm:pt modelId="{F203EE44-2CDB-764E-A4FF-7B5AD4B3D1EF}" cxnId="{BB404DD0-59C6-46D0-B786-092B1A2DC1A6}" type="parTrans">
      <dgm:prSet/>
      <dgm:spPr/>
      <dgm:t>
        <a:bodyPr/>
        <a:lstStyle/>
        <a:p>
          <a:endParaRPr lang="zh-CN" altLang="en-US"/>
        </a:p>
      </dgm:t>
    </dgm:pt>
    <dgm:pt modelId="{E63BE230-DCB0-7F48-A4DA-EAAD36A963ED}" cxnId="{BB404DD0-59C6-46D0-B786-092B1A2DC1A6}" type="sibTrans">
      <dgm:prSet/>
      <dgm:spPr/>
      <dgm:t>
        <a:bodyPr/>
        <a:lstStyle/>
        <a:p>
          <a:endParaRPr lang="zh-CN" altLang="en-US"/>
        </a:p>
      </dgm:t>
    </dgm:pt>
    <dgm:pt modelId="{F17C2279-9CA8-AF41-9D19-4FF8BD25DE87}">
      <dgm:prSet custT="1"/>
      <dgm:spPr/>
      <dgm:t>
        <a:bodyPr/>
        <a:lstStyle/>
        <a:p>
          <a:r>
            <a:rPr kumimoji="1" lang="zh-CN" altLang="en-US" sz="1800"/>
            <a:t>掌控核心资源</a:t>
          </a:r>
          <a:endParaRPr kumimoji="1" lang="zh-CN" altLang="en-US" sz="1800" dirty="0"/>
        </a:p>
      </dgm:t>
    </dgm:pt>
    <dgm:pt modelId="{020D6079-FD4B-FE4D-B87E-C8F2F77659D3}" cxnId="{36D8E99E-C5E8-47DC-BBEF-16FFC9A5E2B0}" type="parTrans">
      <dgm:prSet/>
      <dgm:spPr/>
      <dgm:t>
        <a:bodyPr/>
        <a:lstStyle/>
        <a:p>
          <a:endParaRPr lang="zh-CN" altLang="en-US"/>
        </a:p>
      </dgm:t>
    </dgm:pt>
    <dgm:pt modelId="{DBC68E23-7A2C-C345-9B6D-C152D8777AD4}" cxnId="{36D8E99E-C5E8-47DC-BBEF-16FFC9A5E2B0}" type="sibTrans">
      <dgm:prSet/>
      <dgm:spPr/>
      <dgm:t>
        <a:bodyPr/>
        <a:lstStyle/>
        <a:p>
          <a:endParaRPr lang="zh-CN" altLang="en-US"/>
        </a:p>
      </dgm:t>
    </dgm:pt>
    <dgm:pt modelId="{2E54AE2A-B25C-F848-9143-09E8EC89DF88}" type="pres">
      <dgm:prSet presAssocID="{3152C0DD-CE8A-2F44-A396-7C8EF2716A08}" presName="Name0" presStyleCnt="0">
        <dgm:presLayoutVars>
          <dgm:dir/>
          <dgm:animLvl val="lvl"/>
          <dgm:resizeHandles val="exact"/>
        </dgm:presLayoutVars>
      </dgm:prSet>
      <dgm:spPr/>
    </dgm:pt>
    <dgm:pt modelId="{A76DFC42-8B7A-D34E-8195-F453F9F62481}" type="pres">
      <dgm:prSet presAssocID="{17DB70A1-6D6D-304D-87C5-ADD9C3A0ADC2}" presName="composite" presStyleCnt="0"/>
      <dgm:spPr/>
    </dgm:pt>
    <dgm:pt modelId="{6DAB56C9-E4D1-7E48-BBAD-3B2D1B2BD2EE}" type="pres">
      <dgm:prSet presAssocID="{17DB70A1-6D6D-304D-87C5-ADD9C3A0ADC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8B8CCBD-90E2-024B-A2FD-7A8B24CD5C90}" type="pres">
      <dgm:prSet presAssocID="{17DB70A1-6D6D-304D-87C5-ADD9C3A0ADC2}" presName="desTx" presStyleLbl="alignAccFollowNode1" presStyleIdx="0" presStyleCnt="5">
        <dgm:presLayoutVars>
          <dgm:bulletEnabled val="1"/>
        </dgm:presLayoutVars>
      </dgm:prSet>
      <dgm:spPr/>
    </dgm:pt>
    <dgm:pt modelId="{0D90FCC1-9174-6C4C-B686-C7518A2415DA}" type="pres">
      <dgm:prSet presAssocID="{5CDA0EA4-EABD-F247-8290-EDD59AEF58A2}" presName="space" presStyleCnt="0"/>
      <dgm:spPr/>
    </dgm:pt>
    <dgm:pt modelId="{8E92F5C7-90D1-E542-9AF9-75806D9ED9BA}" type="pres">
      <dgm:prSet presAssocID="{6D7CBEBE-DC19-1E49-8B22-6DBF2DDE2F5F}" presName="composite" presStyleCnt="0"/>
      <dgm:spPr/>
    </dgm:pt>
    <dgm:pt modelId="{EA2706BE-BF93-F843-A570-9D95E7570135}" type="pres">
      <dgm:prSet presAssocID="{6D7CBEBE-DC19-1E49-8B22-6DBF2DDE2F5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0329CC51-8FDF-0D46-B5D9-E04A6441B0A8}" type="pres">
      <dgm:prSet presAssocID="{6D7CBEBE-DC19-1E49-8B22-6DBF2DDE2F5F}" presName="desTx" presStyleLbl="alignAccFollowNode1" presStyleIdx="1" presStyleCnt="5">
        <dgm:presLayoutVars>
          <dgm:bulletEnabled val="1"/>
        </dgm:presLayoutVars>
      </dgm:prSet>
      <dgm:spPr/>
    </dgm:pt>
    <dgm:pt modelId="{ECD5AD2C-BB36-294A-B522-78E6FB0FF28A}" type="pres">
      <dgm:prSet presAssocID="{F37FBCF8-0871-7742-8591-0F9927A6AE8C}" presName="space" presStyleCnt="0"/>
      <dgm:spPr/>
    </dgm:pt>
    <dgm:pt modelId="{5C921EA5-4D7C-6C41-86CB-D53CCFFCAB9F}" type="pres">
      <dgm:prSet presAssocID="{FEAB1322-A06B-144E-8918-6B89D468BB14}" presName="composite" presStyleCnt="0"/>
      <dgm:spPr/>
    </dgm:pt>
    <dgm:pt modelId="{1BC8C50B-D252-8D48-91A1-95F5CA0BF9B6}" type="pres">
      <dgm:prSet presAssocID="{FEAB1322-A06B-144E-8918-6B89D468BB14}" presName="parTx" presStyleLbl="alignNode1" presStyleIdx="2" presStyleCnt="5" custScaleX="112145">
        <dgm:presLayoutVars>
          <dgm:chMax val="0"/>
          <dgm:chPref val="0"/>
          <dgm:bulletEnabled val="1"/>
        </dgm:presLayoutVars>
      </dgm:prSet>
      <dgm:spPr/>
    </dgm:pt>
    <dgm:pt modelId="{4EE832A0-E6D3-724E-94E5-AEB53FF89F6E}" type="pres">
      <dgm:prSet presAssocID="{FEAB1322-A06B-144E-8918-6B89D468BB14}" presName="desTx" presStyleLbl="alignAccFollowNode1" presStyleIdx="2" presStyleCnt="5" custScaleX="110931">
        <dgm:presLayoutVars>
          <dgm:bulletEnabled val="1"/>
        </dgm:presLayoutVars>
      </dgm:prSet>
      <dgm:spPr/>
    </dgm:pt>
    <dgm:pt modelId="{5BEF410C-F4BF-414C-B996-810D34E4D585}" type="pres">
      <dgm:prSet presAssocID="{54A9563B-1629-6A44-8791-5C301DE9BC59}" presName="space" presStyleCnt="0"/>
      <dgm:spPr/>
    </dgm:pt>
    <dgm:pt modelId="{0E31DC2B-3BD4-4E42-BB71-83E204784F0F}" type="pres">
      <dgm:prSet presAssocID="{E840E04D-38D5-4742-93BF-6D4F10E5D1F8}" presName="composite" presStyleCnt="0"/>
      <dgm:spPr/>
    </dgm:pt>
    <dgm:pt modelId="{16AA6AAE-7CE8-964B-BBC3-E16F3002A53C}" type="pres">
      <dgm:prSet presAssocID="{E840E04D-38D5-4742-93BF-6D4F10E5D1F8}" presName="parTx" presStyleLbl="alignNode1" presStyleIdx="3" presStyleCnt="5" custScaleX="126831">
        <dgm:presLayoutVars>
          <dgm:chMax val="0"/>
          <dgm:chPref val="0"/>
          <dgm:bulletEnabled val="1"/>
        </dgm:presLayoutVars>
      </dgm:prSet>
      <dgm:spPr/>
    </dgm:pt>
    <dgm:pt modelId="{00DD32BC-C262-7B48-A4D5-8B71F22D8899}" type="pres">
      <dgm:prSet presAssocID="{E840E04D-38D5-4742-93BF-6D4F10E5D1F8}" presName="desTx" presStyleLbl="alignAccFollowNode1" presStyleIdx="3" presStyleCnt="5" custScaleX="120720">
        <dgm:presLayoutVars>
          <dgm:bulletEnabled val="1"/>
        </dgm:presLayoutVars>
      </dgm:prSet>
      <dgm:spPr/>
    </dgm:pt>
    <dgm:pt modelId="{FD7F4A94-50CE-0B4A-96EC-54D3CC1237DF}" type="pres">
      <dgm:prSet presAssocID="{1F89E917-9E35-0D40-A325-CCFD84236B84}" presName="space" presStyleCnt="0"/>
      <dgm:spPr/>
    </dgm:pt>
    <dgm:pt modelId="{9EEC38CA-6E9C-8D4C-968F-E1C62278A123}" type="pres">
      <dgm:prSet presAssocID="{48C281ED-866D-204F-B2F4-6C4FBF29D884}" presName="composite" presStyleCnt="0"/>
      <dgm:spPr/>
    </dgm:pt>
    <dgm:pt modelId="{BDD16479-FA39-7748-BAE3-1446587F6CCD}" type="pres">
      <dgm:prSet presAssocID="{48C281ED-866D-204F-B2F4-6C4FBF29D8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55F0CD7-1A1D-034A-9259-96B03AAF1D92}" type="pres">
      <dgm:prSet presAssocID="{48C281ED-866D-204F-B2F4-6C4FBF29D88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FC87A6D-B0DC-4E6B-B739-4BC702BBB05D}" srcId="{3152C0DD-CE8A-2F44-A396-7C8EF2716A08}" destId="{17DB70A1-6D6D-304D-87C5-ADD9C3A0ADC2}" srcOrd="0" destOrd="0" parTransId="{6F7DEBBF-71A5-B34C-B3A2-15FC117C662F}" sibTransId="{5CDA0EA4-EABD-F247-8290-EDD59AEF58A2}"/>
    <dgm:cxn modelId="{ECB601D9-B294-43EB-9F4F-3030A6C65D69}" srcId="{17DB70A1-6D6D-304D-87C5-ADD9C3A0ADC2}" destId="{96CA66C5-CE80-D447-A921-381C48D60862}" srcOrd="0" destOrd="0" parTransId="{498876AD-21B6-0140-8DB9-7FC644EFF3E9}" sibTransId="{1D3CC2B3-EC0F-5544-80CD-1560B8F492BF}"/>
    <dgm:cxn modelId="{A7D5C668-38CE-4186-A2F9-58DBA6933FDD}" srcId="{17DB70A1-6D6D-304D-87C5-ADD9C3A0ADC2}" destId="{2FD92DE0-AE37-5F48-AF32-91C86707EC93}" srcOrd="1" destOrd="0" parTransId="{26EE8F95-0362-654E-B71D-C0B3D647700C}" sibTransId="{01E0109D-400F-244F-A845-6EADD9F6B647}"/>
    <dgm:cxn modelId="{FF7643EA-8BC0-4375-B9AC-7C057F8E753B}" srcId="{17DB70A1-6D6D-304D-87C5-ADD9C3A0ADC2}" destId="{2E2C1F4B-2BB4-014D-A6FB-EA504196F125}" srcOrd="2" destOrd="0" parTransId="{6F36AF6F-2B50-6943-B4AA-FE0F18766E62}" sibTransId="{8E59E8CE-3115-6A42-8BD5-BE439CF3EFD0}"/>
    <dgm:cxn modelId="{56ADDDE7-E6E0-4A8C-9727-B17C2BCEAACA}" srcId="{3152C0DD-CE8A-2F44-A396-7C8EF2716A08}" destId="{6D7CBEBE-DC19-1E49-8B22-6DBF2DDE2F5F}" srcOrd="1" destOrd="0" parTransId="{6BF08B47-ACBF-1349-9100-A38011EFD228}" sibTransId="{F37FBCF8-0871-7742-8591-0F9927A6AE8C}"/>
    <dgm:cxn modelId="{4D59E5E6-FFC9-473C-B1A1-A322AB65D751}" srcId="{6D7CBEBE-DC19-1E49-8B22-6DBF2DDE2F5F}" destId="{AA487332-EF42-1542-BE29-A9F92296DF5F}" srcOrd="0" destOrd="1" parTransId="{4458A6ED-27B8-444F-A8BB-635DDE1CA436}" sibTransId="{09636FDF-B0B9-1E4D-BFAA-5A074790B452}"/>
    <dgm:cxn modelId="{F07C44A3-5994-4F2E-9D2B-4A204E483DBA}" srcId="{6D7CBEBE-DC19-1E49-8B22-6DBF2DDE2F5F}" destId="{CB668C8F-0DBD-8D40-A988-9A39A6F2A93D}" srcOrd="1" destOrd="1" parTransId="{03379BE5-3892-584C-9A38-D73F63E3355E}" sibTransId="{C4B6F21A-D7EB-0345-A94C-112CB13E90F8}"/>
    <dgm:cxn modelId="{AB43DA02-7815-4141-9F43-8E416EBFD3CF}" srcId="{6D7CBEBE-DC19-1E49-8B22-6DBF2DDE2F5F}" destId="{FEDC1E28-329A-2E42-B865-46EF727515EC}" srcOrd="2" destOrd="1" parTransId="{F94F4BC7-2FDB-DE46-B520-B8126A7AEAF0}" sibTransId="{65353C95-9A2B-E54C-A788-E3E6FD84CE5B}"/>
    <dgm:cxn modelId="{F526B088-1BEA-4BAD-83B1-428058918FDF}" srcId="{6D7CBEBE-DC19-1E49-8B22-6DBF2DDE2F5F}" destId="{E1168297-5ED3-744A-BAF9-3D38D50F4570}" srcOrd="3" destOrd="1" parTransId="{37B25420-A0C6-B844-BC30-F3010C102EB1}" sibTransId="{14C6611F-4CB7-3C48-92A9-2EB66CAEC950}"/>
    <dgm:cxn modelId="{0B1B7313-C87A-4CD8-8B2A-BF3C23F93BC9}" srcId="{6D7CBEBE-DC19-1E49-8B22-6DBF2DDE2F5F}" destId="{FAD7F390-57B1-0345-9436-1CE9FF40DBA7}" srcOrd="4" destOrd="1" parTransId="{95F98403-8D22-DA48-97F8-B07E6FAE4B1F}" sibTransId="{F4B223BE-FED3-034A-B00D-E9441DDE7D35}"/>
    <dgm:cxn modelId="{994D8F8D-8501-4200-8ACE-F6BA21109CF8}" srcId="{3152C0DD-CE8A-2F44-A396-7C8EF2716A08}" destId="{FEAB1322-A06B-144E-8918-6B89D468BB14}" srcOrd="2" destOrd="0" parTransId="{BD3E1751-390D-4440-B48B-81C76CC66AE2}" sibTransId="{54A9563B-1629-6A44-8791-5C301DE9BC59}"/>
    <dgm:cxn modelId="{DBFB54E2-E0CC-47A4-B685-831FB5885501}" srcId="{FEAB1322-A06B-144E-8918-6B89D468BB14}" destId="{826AF730-64D0-AD4E-AE32-2194DE00DCF7}" srcOrd="0" destOrd="2" parTransId="{74597EEC-30E6-3B41-AFC1-F5A793D37A4E}" sibTransId="{B26447AE-BE74-B749-AC82-469FF79227D6}"/>
    <dgm:cxn modelId="{1F577768-1D2E-47C6-9E37-3F7EB2603559}" srcId="{FEAB1322-A06B-144E-8918-6B89D468BB14}" destId="{23DDA689-6BFB-C147-8DFE-C6C63E9160AB}" srcOrd="1" destOrd="2" parTransId="{A21D47F3-AE8E-9541-B8AF-0A1796E6985F}" sibTransId="{4905981E-FBB5-EC47-B2F2-FE7A84065FC7}"/>
    <dgm:cxn modelId="{91D110F7-3DF6-43B5-A996-33DFAED73C02}" srcId="{FEAB1322-A06B-144E-8918-6B89D468BB14}" destId="{F70A19DC-1DFF-EB4A-AE71-818CD41DDA69}" srcOrd="2" destOrd="2" parTransId="{D0575CED-DA86-ED4F-86AD-D7C679B91B0B}" sibTransId="{FF497998-F5B3-764F-BD38-1A982342C7D7}"/>
    <dgm:cxn modelId="{CD34FF07-E840-46C9-BA93-E93F45533649}" srcId="{FEAB1322-A06B-144E-8918-6B89D468BB14}" destId="{93160807-8544-BE46-BFB3-7EB78EE31D90}" srcOrd="3" destOrd="2" parTransId="{FF30DC2B-E893-7D40-BA9C-E01C5B3BEC39}" sibTransId="{F6459C2C-C1D5-1449-AB6F-648BEE733B43}"/>
    <dgm:cxn modelId="{958FE947-DC72-42B3-99D9-71BA6468D152}" srcId="{FEAB1322-A06B-144E-8918-6B89D468BB14}" destId="{618A2B3F-F57C-1649-B3E7-27FC3EB14FB4}" srcOrd="4" destOrd="2" parTransId="{E2AEA9AC-5797-DD49-9DA9-63D859B5C824}" sibTransId="{B92770C0-FF4C-8344-AA49-FC4666BC34DA}"/>
    <dgm:cxn modelId="{7B9D8817-9C89-497A-8545-C485FCF7E825}" srcId="{3152C0DD-CE8A-2F44-A396-7C8EF2716A08}" destId="{E840E04D-38D5-4742-93BF-6D4F10E5D1F8}" srcOrd="3" destOrd="0" parTransId="{A071BFDD-18EC-8645-8A97-F03DE4AF8E83}" sibTransId="{1F89E917-9E35-0D40-A325-CCFD84236B84}"/>
    <dgm:cxn modelId="{FFED7E8F-F756-408C-BF65-3DC1479E3F03}" srcId="{E840E04D-38D5-4742-93BF-6D4F10E5D1F8}" destId="{71D7C710-7ED4-284E-9606-B68AF73DE0AA}" srcOrd="0" destOrd="3" parTransId="{0E73559B-046A-D44F-9FAC-242A8FA8B154}" sibTransId="{C021DB0A-CFF5-7849-9771-6A27B9065E11}"/>
    <dgm:cxn modelId="{D3045A8D-70F8-4EA4-80D5-6112B97ACABE}" srcId="{E840E04D-38D5-4742-93BF-6D4F10E5D1F8}" destId="{6070BE13-AE43-2344-9630-2A01670C140F}" srcOrd="1" destOrd="3" parTransId="{C5E3C7B0-6C3C-6640-BE86-35D5E085A34B}" sibTransId="{D294D997-BA1D-2040-BE07-23519E4AC1BF}"/>
    <dgm:cxn modelId="{0B67F4E0-07BA-48CB-9EE6-2A399B1EE292}" srcId="{E840E04D-38D5-4742-93BF-6D4F10E5D1F8}" destId="{11C66543-907B-4549-9E69-395EF27D55D4}" srcOrd="2" destOrd="3" parTransId="{6C518703-F17E-8C4D-B0F0-DAC9C6031892}" sibTransId="{C0BE66ED-3575-CA48-870F-839E20F6CA1E}"/>
    <dgm:cxn modelId="{706D24CD-7414-4C7E-A12C-D4A2842CA900}" srcId="{E840E04D-38D5-4742-93BF-6D4F10E5D1F8}" destId="{AC9054F5-C7A4-BE47-9985-6622402F9B45}" srcOrd="3" destOrd="3" parTransId="{5D3B4FBA-6974-8C48-9E88-CE453B71E9C3}" sibTransId="{7BC4D2CA-7B20-BC45-AA6F-716D93333AD0}"/>
    <dgm:cxn modelId="{A19DF61B-FE39-4D14-98FA-1630D11F0898}" srcId="{E840E04D-38D5-4742-93BF-6D4F10E5D1F8}" destId="{4A1350BF-F289-FC46-BE70-2686C807C570}" srcOrd="4" destOrd="3" parTransId="{ED08E347-0861-DB48-82A1-03718BD595CC}" sibTransId="{593D38D9-C869-B34C-BD41-EC543E30D245}"/>
    <dgm:cxn modelId="{0B6A3163-96EF-4657-82A3-FDBE63E6AFAC}" srcId="{E840E04D-38D5-4742-93BF-6D4F10E5D1F8}" destId="{2847F8CD-78E0-3C48-9161-D4EA97C23CB4}" srcOrd="5" destOrd="3" parTransId="{923795E2-0893-544C-94CE-B5B1CED2BC97}" sibTransId="{14262B00-02A7-7944-B7FA-30F34CF9E0BA}"/>
    <dgm:cxn modelId="{BD518AB0-6F05-42D6-BD1E-BCB72C17F82C}" srcId="{3152C0DD-CE8A-2F44-A396-7C8EF2716A08}" destId="{48C281ED-866D-204F-B2F4-6C4FBF29D884}" srcOrd="4" destOrd="0" parTransId="{635FB134-588E-3844-A550-761D2C301EED}" sibTransId="{EF0E1E7A-55B5-8649-ACF5-9AC2DCEF8B0F}"/>
    <dgm:cxn modelId="{43A93EEF-F799-45BC-8B2B-CDE7B9E8045F}" srcId="{48C281ED-866D-204F-B2F4-6C4FBF29D884}" destId="{2C355C02-2D17-4A4D-8680-82CB976B37EF}" srcOrd="0" destOrd="4" parTransId="{7C974EE1-0D5E-C548-AA46-1EB77ECE87DB}" sibTransId="{4502E888-3161-104A-AC3E-087BD0C71502}"/>
    <dgm:cxn modelId="{BB404DD0-59C6-46D0-B786-092B1A2DC1A6}" srcId="{48C281ED-866D-204F-B2F4-6C4FBF29D884}" destId="{CEC9DE7A-8465-A745-87DB-CC89A227B315}" srcOrd="1" destOrd="4" parTransId="{F203EE44-2CDB-764E-A4FF-7B5AD4B3D1EF}" sibTransId="{E63BE230-DCB0-7F48-A4DA-EAAD36A963ED}"/>
    <dgm:cxn modelId="{36D8E99E-C5E8-47DC-BBEF-16FFC9A5E2B0}" srcId="{48C281ED-866D-204F-B2F4-6C4FBF29D884}" destId="{F17C2279-9CA8-AF41-9D19-4FF8BD25DE87}" srcOrd="2" destOrd="4" parTransId="{020D6079-FD4B-FE4D-B87E-C8F2F77659D3}" sibTransId="{DBC68E23-7A2C-C345-9B6D-C152D8777AD4}"/>
    <dgm:cxn modelId="{316B5714-A2F2-4A87-B26C-23949E98658C}" type="presOf" srcId="{3152C0DD-CE8A-2F44-A396-7C8EF2716A08}" destId="{2E54AE2A-B25C-F848-9143-09E8EC89DF88}" srcOrd="0" destOrd="0" presId="urn:microsoft.com/office/officeart/2005/8/layout/hList1"/>
    <dgm:cxn modelId="{AC1374FF-B664-4AE8-91CA-C8DEFD93CAF5}" type="presParOf" srcId="{2E54AE2A-B25C-F848-9143-09E8EC89DF88}" destId="{A76DFC42-8B7A-D34E-8195-F453F9F62481}" srcOrd="0" destOrd="0" presId="urn:microsoft.com/office/officeart/2005/8/layout/hList1"/>
    <dgm:cxn modelId="{1BACB02C-8145-4DE6-B223-6552B18315D0}" type="presParOf" srcId="{A76DFC42-8B7A-D34E-8195-F453F9F62481}" destId="{6DAB56C9-E4D1-7E48-BBAD-3B2D1B2BD2EE}" srcOrd="0" destOrd="0" presId="urn:microsoft.com/office/officeart/2005/8/layout/hList1"/>
    <dgm:cxn modelId="{22604A02-A5B7-4663-AA82-E29ED0C45FB5}" type="presOf" srcId="{17DB70A1-6D6D-304D-87C5-ADD9C3A0ADC2}" destId="{6DAB56C9-E4D1-7E48-BBAD-3B2D1B2BD2EE}" srcOrd="0" destOrd="0" presId="urn:microsoft.com/office/officeart/2005/8/layout/hList1"/>
    <dgm:cxn modelId="{1D84BC83-8DB7-43C9-B79F-127EE4AE48C1}" type="presParOf" srcId="{A76DFC42-8B7A-D34E-8195-F453F9F62481}" destId="{98B8CCBD-90E2-024B-A2FD-7A8B24CD5C90}" srcOrd="1" destOrd="0" presId="urn:microsoft.com/office/officeart/2005/8/layout/hList1"/>
    <dgm:cxn modelId="{E898C88F-5DAE-46EF-97E9-3A958ED5705A}" type="presOf" srcId="{96CA66C5-CE80-D447-A921-381C48D60862}" destId="{98B8CCBD-90E2-024B-A2FD-7A8B24CD5C90}" srcOrd="0" destOrd="0" presId="urn:microsoft.com/office/officeart/2005/8/layout/hList1"/>
    <dgm:cxn modelId="{BA1811C9-B85E-4D67-B10D-7CCC3B254E83}" type="presOf" srcId="{2FD92DE0-AE37-5F48-AF32-91C86707EC93}" destId="{98B8CCBD-90E2-024B-A2FD-7A8B24CD5C90}" srcOrd="0" destOrd="1" presId="urn:microsoft.com/office/officeart/2005/8/layout/hList1"/>
    <dgm:cxn modelId="{4D2539CB-17DB-4B4F-9100-18CF027B8221}" type="presOf" srcId="{2E2C1F4B-2BB4-014D-A6FB-EA504196F125}" destId="{98B8CCBD-90E2-024B-A2FD-7A8B24CD5C90}" srcOrd="0" destOrd="2" presId="urn:microsoft.com/office/officeart/2005/8/layout/hList1"/>
    <dgm:cxn modelId="{1D965A1D-5306-410C-B8FB-14CEEDF6045B}" type="presParOf" srcId="{2E54AE2A-B25C-F848-9143-09E8EC89DF88}" destId="{0D90FCC1-9174-6C4C-B686-C7518A2415DA}" srcOrd="1" destOrd="0" presId="urn:microsoft.com/office/officeart/2005/8/layout/hList1"/>
    <dgm:cxn modelId="{DE3F81FF-2C46-44FD-AAB2-767419F94EFF}" type="presParOf" srcId="{2E54AE2A-B25C-F848-9143-09E8EC89DF88}" destId="{8E92F5C7-90D1-E542-9AF9-75806D9ED9BA}" srcOrd="2" destOrd="0" presId="urn:microsoft.com/office/officeart/2005/8/layout/hList1"/>
    <dgm:cxn modelId="{B71FD2CA-D0A6-4003-83DD-65EB5BCE5A04}" type="presParOf" srcId="{8E92F5C7-90D1-E542-9AF9-75806D9ED9BA}" destId="{EA2706BE-BF93-F843-A570-9D95E7570135}" srcOrd="0" destOrd="2" presId="urn:microsoft.com/office/officeart/2005/8/layout/hList1"/>
    <dgm:cxn modelId="{5137C9B0-544E-48E9-A4A1-AB0AC758C3BC}" type="presOf" srcId="{6D7CBEBE-DC19-1E49-8B22-6DBF2DDE2F5F}" destId="{EA2706BE-BF93-F843-A570-9D95E7570135}" srcOrd="0" destOrd="0" presId="urn:microsoft.com/office/officeart/2005/8/layout/hList1"/>
    <dgm:cxn modelId="{90D003FD-C53C-4EA5-964E-6B5A08EFD0F9}" type="presParOf" srcId="{8E92F5C7-90D1-E542-9AF9-75806D9ED9BA}" destId="{0329CC51-8FDF-0D46-B5D9-E04A6441B0A8}" srcOrd="1" destOrd="2" presId="urn:microsoft.com/office/officeart/2005/8/layout/hList1"/>
    <dgm:cxn modelId="{7135675D-0FFF-41EE-813A-A0D64224B1C3}" type="presOf" srcId="{AA487332-EF42-1542-BE29-A9F92296DF5F}" destId="{0329CC51-8FDF-0D46-B5D9-E04A6441B0A8}" srcOrd="0" destOrd="0" presId="urn:microsoft.com/office/officeart/2005/8/layout/hList1"/>
    <dgm:cxn modelId="{19EAD5FC-18AC-4681-A1AB-6E3658E69CCC}" type="presOf" srcId="{CB668C8F-0DBD-8D40-A988-9A39A6F2A93D}" destId="{0329CC51-8FDF-0D46-B5D9-E04A6441B0A8}" srcOrd="0" destOrd="1" presId="urn:microsoft.com/office/officeart/2005/8/layout/hList1"/>
    <dgm:cxn modelId="{00361F33-62F4-4C96-BE51-E63BFEA7DEAA}" type="presOf" srcId="{FEDC1E28-329A-2E42-B865-46EF727515EC}" destId="{0329CC51-8FDF-0D46-B5D9-E04A6441B0A8}" srcOrd="0" destOrd="2" presId="urn:microsoft.com/office/officeart/2005/8/layout/hList1"/>
    <dgm:cxn modelId="{610B95CE-616F-44B3-A038-B18E47222403}" type="presOf" srcId="{E1168297-5ED3-744A-BAF9-3D38D50F4570}" destId="{0329CC51-8FDF-0D46-B5D9-E04A6441B0A8}" srcOrd="0" destOrd="3" presId="urn:microsoft.com/office/officeart/2005/8/layout/hList1"/>
    <dgm:cxn modelId="{93A3C5EE-CA0B-4295-9D5C-BFFD4FBA0C84}" type="presOf" srcId="{FAD7F390-57B1-0345-9436-1CE9FF40DBA7}" destId="{0329CC51-8FDF-0D46-B5D9-E04A6441B0A8}" srcOrd="0" destOrd="4" presId="urn:microsoft.com/office/officeart/2005/8/layout/hList1"/>
    <dgm:cxn modelId="{8BC8AD98-B573-40F6-917B-EF53F6ED6783}" type="presParOf" srcId="{2E54AE2A-B25C-F848-9143-09E8EC89DF88}" destId="{ECD5AD2C-BB36-294A-B522-78E6FB0FF28A}" srcOrd="3" destOrd="0" presId="urn:microsoft.com/office/officeart/2005/8/layout/hList1"/>
    <dgm:cxn modelId="{06B727DB-D489-42BF-B67E-0DB005D8F33A}" type="presParOf" srcId="{2E54AE2A-B25C-F848-9143-09E8EC89DF88}" destId="{5C921EA5-4D7C-6C41-86CB-D53CCFFCAB9F}" srcOrd="4" destOrd="0" presId="urn:microsoft.com/office/officeart/2005/8/layout/hList1"/>
    <dgm:cxn modelId="{EDCCAED3-8FC5-4718-9AC9-3CF126AD740F}" type="presParOf" srcId="{5C921EA5-4D7C-6C41-86CB-D53CCFFCAB9F}" destId="{1BC8C50B-D252-8D48-91A1-95F5CA0BF9B6}" srcOrd="0" destOrd="4" presId="urn:microsoft.com/office/officeart/2005/8/layout/hList1"/>
    <dgm:cxn modelId="{284434FD-3A5D-4ABA-9E30-43DC3967DF3D}" type="presOf" srcId="{FEAB1322-A06B-144E-8918-6B89D468BB14}" destId="{1BC8C50B-D252-8D48-91A1-95F5CA0BF9B6}" srcOrd="0" destOrd="0" presId="urn:microsoft.com/office/officeart/2005/8/layout/hList1"/>
    <dgm:cxn modelId="{EF6441C0-3D0C-4BE6-8276-A8EB8302732D}" type="presParOf" srcId="{5C921EA5-4D7C-6C41-86CB-D53CCFFCAB9F}" destId="{4EE832A0-E6D3-724E-94E5-AEB53FF89F6E}" srcOrd="1" destOrd="4" presId="urn:microsoft.com/office/officeart/2005/8/layout/hList1"/>
    <dgm:cxn modelId="{6CCBE127-30CA-43A6-80DB-2EFFAE16F018}" type="presOf" srcId="{826AF730-64D0-AD4E-AE32-2194DE00DCF7}" destId="{4EE832A0-E6D3-724E-94E5-AEB53FF89F6E}" srcOrd="0" destOrd="0" presId="urn:microsoft.com/office/officeart/2005/8/layout/hList1"/>
    <dgm:cxn modelId="{DD2871A6-1BD8-4BAC-AE05-90C6A3B5BC23}" type="presOf" srcId="{23DDA689-6BFB-C147-8DFE-C6C63E9160AB}" destId="{4EE832A0-E6D3-724E-94E5-AEB53FF89F6E}" srcOrd="0" destOrd="1" presId="urn:microsoft.com/office/officeart/2005/8/layout/hList1"/>
    <dgm:cxn modelId="{AB1FA4CD-BD74-4ED4-97A6-B4B71314EDAF}" type="presOf" srcId="{F70A19DC-1DFF-EB4A-AE71-818CD41DDA69}" destId="{4EE832A0-E6D3-724E-94E5-AEB53FF89F6E}" srcOrd="0" destOrd="2" presId="urn:microsoft.com/office/officeart/2005/8/layout/hList1"/>
    <dgm:cxn modelId="{026BC9B3-A6D4-4630-935C-E637ECD4013A}" type="presOf" srcId="{93160807-8544-BE46-BFB3-7EB78EE31D90}" destId="{4EE832A0-E6D3-724E-94E5-AEB53FF89F6E}" srcOrd="0" destOrd="3" presId="urn:microsoft.com/office/officeart/2005/8/layout/hList1"/>
    <dgm:cxn modelId="{AFD67A77-85D6-4718-A129-592C032EF030}" type="presOf" srcId="{618A2B3F-F57C-1649-B3E7-27FC3EB14FB4}" destId="{4EE832A0-E6D3-724E-94E5-AEB53FF89F6E}" srcOrd="0" destOrd="4" presId="urn:microsoft.com/office/officeart/2005/8/layout/hList1"/>
    <dgm:cxn modelId="{DD29B329-3B8B-4465-8314-A21A9407F61F}" type="presParOf" srcId="{2E54AE2A-B25C-F848-9143-09E8EC89DF88}" destId="{5BEF410C-F4BF-414C-B996-810D34E4D585}" srcOrd="5" destOrd="0" presId="urn:microsoft.com/office/officeart/2005/8/layout/hList1"/>
    <dgm:cxn modelId="{AE7FAF00-3B0C-48B0-83A2-EAF19FDD7149}" type="presParOf" srcId="{2E54AE2A-B25C-F848-9143-09E8EC89DF88}" destId="{0E31DC2B-3BD4-4E42-BB71-83E204784F0F}" srcOrd="6" destOrd="0" presId="urn:microsoft.com/office/officeart/2005/8/layout/hList1"/>
    <dgm:cxn modelId="{6136A8C0-5E45-475F-A9AF-989BF4198BBD}" type="presParOf" srcId="{0E31DC2B-3BD4-4E42-BB71-83E204784F0F}" destId="{16AA6AAE-7CE8-964B-BBC3-E16F3002A53C}" srcOrd="0" destOrd="6" presId="urn:microsoft.com/office/officeart/2005/8/layout/hList1"/>
    <dgm:cxn modelId="{7969621F-7400-4066-B2BA-E550C0EBE074}" type="presOf" srcId="{E840E04D-38D5-4742-93BF-6D4F10E5D1F8}" destId="{16AA6AAE-7CE8-964B-BBC3-E16F3002A53C}" srcOrd="0" destOrd="0" presId="urn:microsoft.com/office/officeart/2005/8/layout/hList1"/>
    <dgm:cxn modelId="{59C7ADFC-53A1-4F75-82C0-5FEB8FB33B0C}" type="presParOf" srcId="{0E31DC2B-3BD4-4E42-BB71-83E204784F0F}" destId="{00DD32BC-C262-7B48-A4D5-8B71F22D8899}" srcOrd="1" destOrd="6" presId="urn:microsoft.com/office/officeart/2005/8/layout/hList1"/>
    <dgm:cxn modelId="{53A006BB-C1F7-4DA0-A32B-888E39ACCAAD}" type="presOf" srcId="{71D7C710-7ED4-284E-9606-B68AF73DE0AA}" destId="{00DD32BC-C262-7B48-A4D5-8B71F22D8899}" srcOrd="0" destOrd="0" presId="urn:microsoft.com/office/officeart/2005/8/layout/hList1"/>
    <dgm:cxn modelId="{282B8A2F-0F0F-4ADD-A605-34DDCB64323F}" type="presOf" srcId="{6070BE13-AE43-2344-9630-2A01670C140F}" destId="{00DD32BC-C262-7B48-A4D5-8B71F22D8899}" srcOrd="0" destOrd="1" presId="urn:microsoft.com/office/officeart/2005/8/layout/hList1"/>
    <dgm:cxn modelId="{3DBD74D2-942E-4A50-8B59-105A5C4EC2F7}" type="presOf" srcId="{11C66543-907B-4549-9E69-395EF27D55D4}" destId="{00DD32BC-C262-7B48-A4D5-8B71F22D8899}" srcOrd="0" destOrd="2" presId="urn:microsoft.com/office/officeart/2005/8/layout/hList1"/>
    <dgm:cxn modelId="{5612A56E-BA3A-46A7-AA8F-F72B16D8A783}" type="presOf" srcId="{AC9054F5-C7A4-BE47-9985-6622402F9B45}" destId="{00DD32BC-C262-7B48-A4D5-8B71F22D8899}" srcOrd="0" destOrd="3" presId="urn:microsoft.com/office/officeart/2005/8/layout/hList1"/>
    <dgm:cxn modelId="{EC8C74DA-21EA-4685-9A4B-FE0E21FD55B8}" type="presOf" srcId="{4A1350BF-F289-FC46-BE70-2686C807C570}" destId="{00DD32BC-C262-7B48-A4D5-8B71F22D8899}" srcOrd="0" destOrd="4" presId="urn:microsoft.com/office/officeart/2005/8/layout/hList1"/>
    <dgm:cxn modelId="{50650A97-D753-46F4-A0A9-567DD7265935}" type="presOf" srcId="{2847F8CD-78E0-3C48-9161-D4EA97C23CB4}" destId="{00DD32BC-C262-7B48-A4D5-8B71F22D8899}" srcOrd="0" destOrd="5" presId="urn:microsoft.com/office/officeart/2005/8/layout/hList1"/>
    <dgm:cxn modelId="{3BE09662-F90C-4831-8382-639E310576E7}" type="presParOf" srcId="{2E54AE2A-B25C-F848-9143-09E8EC89DF88}" destId="{FD7F4A94-50CE-0B4A-96EC-54D3CC1237DF}" srcOrd="7" destOrd="0" presId="urn:microsoft.com/office/officeart/2005/8/layout/hList1"/>
    <dgm:cxn modelId="{4AC3E847-33B2-41B8-8FF9-F30477CEE178}" type="presParOf" srcId="{2E54AE2A-B25C-F848-9143-09E8EC89DF88}" destId="{9EEC38CA-6E9C-8D4C-968F-E1C62278A123}" srcOrd="8" destOrd="0" presId="urn:microsoft.com/office/officeart/2005/8/layout/hList1"/>
    <dgm:cxn modelId="{04D557EB-1371-4F7C-9323-BA47490F1E06}" type="presParOf" srcId="{9EEC38CA-6E9C-8D4C-968F-E1C62278A123}" destId="{BDD16479-FA39-7748-BAE3-1446587F6CCD}" srcOrd="0" destOrd="8" presId="urn:microsoft.com/office/officeart/2005/8/layout/hList1"/>
    <dgm:cxn modelId="{F9499EA0-90D2-434C-B0E4-26312EFE6091}" type="presOf" srcId="{48C281ED-866D-204F-B2F4-6C4FBF29D884}" destId="{BDD16479-FA39-7748-BAE3-1446587F6CCD}" srcOrd="0" destOrd="0" presId="urn:microsoft.com/office/officeart/2005/8/layout/hList1"/>
    <dgm:cxn modelId="{E950419C-BF04-4C1F-9836-9C30186A35C7}" type="presParOf" srcId="{9EEC38CA-6E9C-8D4C-968F-E1C62278A123}" destId="{A55F0CD7-1A1D-034A-9259-96B03AAF1D92}" srcOrd="1" destOrd="8" presId="urn:microsoft.com/office/officeart/2005/8/layout/hList1"/>
    <dgm:cxn modelId="{725124FA-B9AE-4297-AE0E-60207A504A49}" type="presOf" srcId="{2C355C02-2D17-4A4D-8680-82CB976B37EF}" destId="{A55F0CD7-1A1D-034A-9259-96B03AAF1D92}" srcOrd="0" destOrd="0" presId="urn:microsoft.com/office/officeart/2005/8/layout/hList1"/>
    <dgm:cxn modelId="{ADCA9642-E3AB-4E0D-A53E-1188686196EA}" type="presOf" srcId="{CEC9DE7A-8465-A745-87DB-CC89A227B315}" destId="{A55F0CD7-1A1D-034A-9259-96B03AAF1D92}" srcOrd="0" destOrd="1" presId="urn:microsoft.com/office/officeart/2005/8/layout/hList1"/>
    <dgm:cxn modelId="{73A54762-57AD-4732-95BF-B19C5B78C410}" type="presOf" srcId="{F17C2279-9CA8-AF41-9D19-4FF8BD25DE87}" destId="{A55F0CD7-1A1D-034A-9259-96B03AAF1D92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56C9-E4D1-7E48-BBAD-3B2D1B2BD2EE}">
      <dsp:nvSpPr>
        <dsp:cNvPr id="0" name=""/>
        <dsp:cNvSpPr/>
      </dsp:nvSpPr>
      <dsp:spPr>
        <a:xfrm>
          <a:off x="3389" y="403027"/>
          <a:ext cx="1823031" cy="729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产品型</a:t>
          </a:r>
        </a:p>
      </dsp:txBody>
      <dsp:txXfrm>
        <a:off x="3389" y="403027"/>
        <a:ext cx="1823031" cy="729212"/>
      </dsp:txXfrm>
    </dsp:sp>
    <dsp:sp modelId="{98B8CCBD-90E2-024B-A2FD-7A8B24CD5C90}">
      <dsp:nvSpPr>
        <dsp:cNvPr id="0" name=""/>
        <dsp:cNvSpPr/>
      </dsp:nvSpPr>
      <dsp:spPr>
        <a:xfrm>
          <a:off x="3389" y="1132240"/>
          <a:ext cx="1823031" cy="307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创新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供应链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营销</a:t>
          </a:r>
          <a:endParaRPr lang="zh-CN" altLang="en-US" sz="1800" kern="1200" dirty="0"/>
        </a:p>
      </dsp:txBody>
      <dsp:txXfrm>
        <a:off x="3389" y="1132240"/>
        <a:ext cx="1823031" cy="3074400"/>
      </dsp:txXfrm>
    </dsp:sp>
    <dsp:sp modelId="{EA2706BE-BF93-F843-A570-9D95E7570135}">
      <dsp:nvSpPr>
        <dsp:cNvPr id="0" name=""/>
        <dsp:cNvSpPr/>
      </dsp:nvSpPr>
      <dsp:spPr>
        <a:xfrm>
          <a:off x="2081645" y="403027"/>
          <a:ext cx="1823031" cy="729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/>
            <a:t>服务型</a:t>
          </a:r>
          <a:endParaRPr lang="zh-CN" altLang="en-US" sz="2400" b="1" kern="1200" dirty="0"/>
        </a:p>
      </dsp:txBody>
      <dsp:txXfrm>
        <a:off x="2081645" y="403027"/>
        <a:ext cx="1823031" cy="729212"/>
      </dsp:txXfrm>
    </dsp:sp>
    <dsp:sp modelId="{0329CC51-8FDF-0D46-B5D9-E04A6441B0A8}">
      <dsp:nvSpPr>
        <dsp:cNvPr id="0" name=""/>
        <dsp:cNvSpPr/>
      </dsp:nvSpPr>
      <dsp:spPr>
        <a:xfrm>
          <a:off x="2081645" y="1132240"/>
          <a:ext cx="1823031" cy="307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文化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服务标准化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人才培训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机制导向</a:t>
          </a:r>
          <a:endParaRPr kumimoji="1"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客户数据</a:t>
          </a:r>
          <a:endParaRPr kumimoji="1" lang="zh-CN" altLang="en-US" sz="1800" kern="1200" dirty="0"/>
        </a:p>
      </dsp:txBody>
      <dsp:txXfrm>
        <a:off x="2081645" y="1132240"/>
        <a:ext cx="1823031" cy="3074400"/>
      </dsp:txXfrm>
    </dsp:sp>
    <dsp:sp modelId="{1BC8C50B-D252-8D48-91A1-95F5CA0BF9B6}">
      <dsp:nvSpPr>
        <dsp:cNvPr id="0" name=""/>
        <dsp:cNvSpPr/>
      </dsp:nvSpPr>
      <dsp:spPr>
        <a:xfrm>
          <a:off x="4159900" y="403027"/>
          <a:ext cx="2044456" cy="729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/>
            <a:t>解决方案型</a:t>
          </a:r>
        </a:p>
      </dsp:txBody>
      <dsp:txXfrm>
        <a:off x="4159900" y="403027"/>
        <a:ext cx="2044456" cy="729212"/>
      </dsp:txXfrm>
    </dsp:sp>
    <dsp:sp modelId="{4EE832A0-E6D3-724E-94E5-AEB53FF89F6E}">
      <dsp:nvSpPr>
        <dsp:cNvPr id="0" name=""/>
        <dsp:cNvSpPr/>
      </dsp:nvSpPr>
      <dsp:spPr>
        <a:xfrm>
          <a:off x="4170975" y="1132240"/>
          <a:ext cx="2022306" cy="307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技术标准化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内部协同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外部协同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技术沉淀</a:t>
          </a:r>
          <a:endParaRPr kumimoji="1"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人才建设</a:t>
          </a:r>
          <a:endParaRPr lang="zh-CN" altLang="en-US" sz="1800" kern="1200" dirty="0"/>
        </a:p>
      </dsp:txBody>
      <dsp:txXfrm>
        <a:off x="4170975" y="1132240"/>
        <a:ext cx="2022306" cy="3074400"/>
      </dsp:txXfrm>
    </dsp:sp>
    <dsp:sp modelId="{16AA6AAE-7CE8-964B-BBC3-E16F3002A53C}">
      <dsp:nvSpPr>
        <dsp:cNvPr id="0" name=""/>
        <dsp:cNvSpPr/>
      </dsp:nvSpPr>
      <dsp:spPr>
        <a:xfrm>
          <a:off x="6459581" y="403027"/>
          <a:ext cx="2312168" cy="729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/>
            <a:t>平台型</a:t>
          </a:r>
          <a:endParaRPr lang="zh-CN" altLang="en-US" sz="2400" b="1" kern="1200" dirty="0"/>
        </a:p>
      </dsp:txBody>
      <dsp:txXfrm>
        <a:off x="6459581" y="403027"/>
        <a:ext cx="2312168" cy="729212"/>
      </dsp:txXfrm>
    </dsp:sp>
    <dsp:sp modelId="{00DD32BC-C262-7B48-A4D5-8B71F22D8899}">
      <dsp:nvSpPr>
        <dsp:cNvPr id="0" name=""/>
        <dsp:cNvSpPr/>
      </dsp:nvSpPr>
      <dsp:spPr>
        <a:xfrm>
          <a:off x="6515275" y="1132240"/>
          <a:ext cx="2200781" cy="307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利益分配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交易规则</a:t>
          </a:r>
          <a:endParaRPr kumimoji="1"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同边与异边效益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高效运营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规模经济与范围经济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 dirty="0"/>
            <a:t>数据与算法匹配</a:t>
          </a:r>
        </a:p>
      </dsp:txBody>
      <dsp:txXfrm>
        <a:off x="6515275" y="1132240"/>
        <a:ext cx="2200781" cy="3074400"/>
      </dsp:txXfrm>
    </dsp:sp>
    <dsp:sp modelId="{BDD16479-FA39-7748-BAE3-1446587F6CCD}">
      <dsp:nvSpPr>
        <dsp:cNvPr id="0" name=""/>
        <dsp:cNvSpPr/>
      </dsp:nvSpPr>
      <dsp:spPr>
        <a:xfrm>
          <a:off x="9026975" y="403027"/>
          <a:ext cx="1823031" cy="729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/>
            <a:t>生态型</a:t>
          </a:r>
        </a:p>
      </dsp:txBody>
      <dsp:txXfrm>
        <a:off x="9026975" y="403027"/>
        <a:ext cx="1823031" cy="729212"/>
      </dsp:txXfrm>
    </dsp:sp>
    <dsp:sp modelId="{A55F0CD7-1A1D-034A-9259-96B03AAF1D92}">
      <dsp:nvSpPr>
        <dsp:cNvPr id="0" name=""/>
        <dsp:cNvSpPr/>
      </dsp:nvSpPr>
      <dsp:spPr>
        <a:xfrm>
          <a:off x="9026975" y="1132240"/>
          <a:ext cx="1823031" cy="3074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多边交易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公信领导力</a:t>
          </a:r>
          <a:endParaRPr kumimoji="1"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kern="1200"/>
            <a:t>掌控核心资源</a:t>
          </a:r>
          <a:endParaRPr kumimoji="1" lang="zh-CN" altLang="en-US" sz="1800" kern="1200" dirty="0"/>
        </a:p>
      </dsp:txBody>
      <dsp:txXfrm>
        <a:off x="9026975" y="1132240"/>
        <a:ext cx="1823031" cy="307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FE099-C733-3E40-8F1C-690A911E43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6341-868D-2B45-AE5D-35B0AFBF86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（带着同学们逐个模块练）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小米为什么做汽车，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，手机到顶；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，电动汽车核心是软件；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，小米的生态布局；</a:t>
            </a:r>
            <a:endParaRPr kumimoji="1" lang="en-US" altLang="zh-CN" dirty="0"/>
          </a:p>
          <a:p>
            <a:r>
              <a:rPr kumimoji="1" lang="zh-CN" altLang="en-US" dirty="0"/>
              <a:t>恒大做汽车：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，房地产到顶；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，想这个更赚钱的生意；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，房地产卖完就和房地产商没什么关系啦</a:t>
            </a:r>
            <a:endParaRPr kumimoji="1" lang="en-US" altLang="zh-CN" dirty="0"/>
          </a:p>
          <a:p>
            <a:r>
              <a:rPr kumimoji="1" lang="zh-CN" altLang="en-US" dirty="0"/>
              <a:t>辛巴和快手，辛选平台占快手</a:t>
            </a:r>
            <a:r>
              <a:rPr kumimoji="1" lang="en-US" altLang="zh-CN" dirty="0"/>
              <a:t>GMV6%</a:t>
            </a:r>
            <a:r>
              <a:rPr kumimoji="1" lang="zh-CN" altLang="en-US" dirty="0"/>
              <a:t>，重出江湖，一场直播卖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个亿，但我个人不看好辛巴，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，大势（政府），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，明道（快手平台、品牌方、消费者）</a:t>
            </a:r>
            <a:endParaRPr kumimoji="1" lang="en-US" altLang="zh-CN" dirty="0"/>
          </a:p>
          <a:p>
            <a:r>
              <a:rPr kumimoji="1" lang="en-US" altLang="zh-CN" dirty="0"/>
              <a:t>IBM</a:t>
            </a:r>
            <a:r>
              <a:rPr kumimoji="1" lang="zh-CN" altLang="en-US" dirty="0"/>
              <a:t> 工程类公司，软件公司，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模式，方案公司，自动化改造公司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3" y="6356357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279" y="216038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1069694" y="1026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17104" y="909637"/>
            <a:ext cx="10515600" cy="58118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230" y="214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3" y="6356357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279" y="216038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1069694" y="1026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230" y="214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3537-1965-EA45-9694-43887F511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823F-1340-184E-B0BA-BD8B57500C4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6350" y="0"/>
            <a:ext cx="12192000" cy="6855460"/>
          </a:xfrm>
          <a:prstGeom prst="rect">
            <a:avLst/>
          </a:prstGeom>
        </p:spPr>
      </p:pic>
      <p:sp>
        <p:nvSpPr>
          <p:cNvPr id="12290" name="文本框 1"/>
          <p:cNvSpPr txBox="1"/>
          <p:nvPr/>
        </p:nvSpPr>
        <p:spPr>
          <a:xfrm>
            <a:off x="3075940" y="3183890"/>
            <a:ext cx="6040967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800" b="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C6A97E"/>
                </a:solidFill>
                <a:cs typeface="+mn-cs"/>
                <a:sym typeface="+mn-ea"/>
              </a:rPr>
              <a:t>商业模式九宫格</a:t>
            </a:r>
            <a:endParaRPr lang="zh-CN" altLang="en-US" sz="44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972820"/>
            <a:ext cx="12192000" cy="2196253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" name="图片 2" descr="C:/Users/ASUS/AppData/Local/Temp/picturecompress_20210205183041/output_1.pngoutput_1"/>
          <p:cNvPicPr>
            <a:picLocks noChangeAspect="1"/>
          </p:cNvPicPr>
          <p:nvPr/>
        </p:nvPicPr>
        <p:blipFill>
          <a:blip r:embed="rId2"/>
          <a:srcRect b="-15786"/>
          <a:stretch>
            <a:fillRect/>
          </a:stretch>
        </p:blipFill>
        <p:spPr>
          <a:xfrm>
            <a:off x="0" y="972820"/>
            <a:ext cx="12192000" cy="2547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2527" y="1439757"/>
            <a:ext cx="5614247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6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商业模式画布</a:t>
            </a:r>
            <a:endParaRPr lang="zh-CN" altLang="en-US" sz="6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20033" y="1514601"/>
          <a:ext cx="10746105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93"/>
                <a:gridCol w="2410691"/>
                <a:gridCol w="771896"/>
                <a:gridCol w="1330036"/>
                <a:gridCol w="2066307"/>
                <a:gridCol w="1661482"/>
              </a:tblGrid>
              <a:tr h="117217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重要伙伴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靠谁能做到？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关键活动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怎么做到？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独特性产品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卖什么？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有何不同？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能量化吗？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rowSpan="3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8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粘住客户</a:t>
                      </a:r>
                      <a:endParaRPr lang="en-US" altLang="zh-CN" sz="28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ClrTx/>
                        <a:buSzTx/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留住客户反复卖？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8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客户细分</a:t>
                      </a:r>
                      <a:endParaRPr lang="en-US" altLang="zh-CN" sz="28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卖给谁？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</a:tr>
              <a:tr h="238428"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销售渠道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怎么卖？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6675"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关键资源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靠什么做到？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vMerge="1" gridSpan="2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17217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成本结构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需要付出什么代价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收入来源</a:t>
                      </a:r>
                      <a:endParaRPr lang="en-US" altLang="zh-CN" sz="28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zh-CN" altLang="en-US" sz="1600" b="1" kern="1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卖我赚什么钱？</a:t>
                      </a:r>
                      <a:endParaRPr lang="zh-CN" altLang="en-US" sz="1600" b="1" kern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71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0" y="586105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商业模式画布</a:t>
            </a:r>
            <a:r>
              <a:rPr kumimoji="1" lang="en-US" altLang="zh-CN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宫格</a:t>
            </a:r>
            <a:endParaRPr kumimoji="1" lang="zh-CN" altLang="en-US" sz="44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6750" y="1065530"/>
          <a:ext cx="11073130" cy="50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3041650"/>
                <a:gridCol w="984250"/>
                <a:gridCol w="956945"/>
                <a:gridCol w="2704465"/>
                <a:gridCol w="1739265"/>
              </a:tblGrid>
              <a:tr h="169926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、重要伙伴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、关键活动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、独特性产品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、粘住客户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、客户细分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1529080"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、关键资源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 gridSpan="2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、销售渠道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860550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、成本结构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、收入来源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077450" y="1555115"/>
            <a:ext cx="1635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谁是我的客户？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谁是我最有价值的客户？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6841" y="1473221"/>
            <a:ext cx="1828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卖什么的？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有何不同？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能量化吗？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1437" y="3184525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我怎么找到客户？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我怎么销售产品？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哪种方式最有效？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1075" y="1390015"/>
            <a:ext cx="28276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怎么维护客户关系？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怎么让客户爱上我们？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怎么让客户不离开我们？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用户数据如何获取？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如何用数据对客户进行更精准服务和销售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7462" y="4621206"/>
            <a:ext cx="4378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谁给我付钱？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我怎么定价？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我有哪些盈利点？占比多少？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客户怎么支付钱？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我还能赚什么钱？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赚一生一次的钱，怎么赚一生一世的钱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4415" y="1453515"/>
            <a:ext cx="31553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为了作出产品和服务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为了获取客户和订单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为了维护客户关系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为了获得收入，各有哪些关键的工作需要做？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04415" y="3152775"/>
            <a:ext cx="32423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缺什么人才，模式就走不通？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需要什么样的技术资源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需要什么样的客户或供应商资源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需要什么样的政府、媒体和金融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机构的资源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50" y="1473200"/>
            <a:ext cx="16383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我要的资源谁有？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他想要什么？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我用什么方式可以和他合作？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如何合作更稳定？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569" y="4728700"/>
            <a:ext cx="5000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我需要付出什么样的成本？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固定成本有哪些？变动成本有哪些？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如何让成本更低？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怎么减少固定成本？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怎么让别人帮我支付成本？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9455" y="210820"/>
            <a:ext cx="109797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商业模式画布</a:t>
            </a:r>
            <a:r>
              <a:rPr kumimoji="1" lang="en-US" altLang="zh-CN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宫格</a:t>
            </a:r>
            <a:endParaRPr kumimoji="1" lang="zh-CN" altLang="en-US" sz="44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22263" y="1250720"/>
          <a:ext cx="10151745" cy="457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2472771"/>
                <a:gridCol w="1084313"/>
                <a:gridCol w="1195657"/>
                <a:gridCol w="2253068"/>
                <a:gridCol w="1659890"/>
              </a:tblGrid>
              <a:tr h="168278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重要伙伴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关键活动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独特性产品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粘住客户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客户细分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1261110"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关键资源</a:t>
                      </a:r>
                      <a:endParaRPr lang="en-US" altLang="zh-CN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 gridSpan="2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销售渠道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628775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成本结构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收入来源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0" y="337820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商业模式画布</a:t>
            </a:r>
            <a:r>
              <a:rPr kumimoji="1" lang="en-US" altLang="zh-CN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宫格</a:t>
            </a:r>
            <a:r>
              <a:rPr kumimoji="1"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（沙县小吃）</a:t>
            </a:r>
            <a:endParaRPr kumimoji="1"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8717" y="1662673"/>
            <a:ext cx="153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大众消费者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9490" y="2048442"/>
            <a:ext cx="22261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快、便宜、卫生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5458" y="3305578"/>
            <a:ext cx="22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街边店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3700" y="4679687"/>
            <a:ext cx="22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4222" y="1594314"/>
            <a:ext cx="2323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装修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采购半成品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店面管理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库存管理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服务人员训练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销售推广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728" y="3316585"/>
            <a:ext cx="23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沙县小吃品牌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2040" y="1702083"/>
            <a:ext cx="14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食材供应商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1735" y="4639310"/>
            <a:ext cx="39801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店租水电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人工福利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装修折旧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品牌加盟费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推广费用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1997" y="1679110"/>
            <a:ext cx="22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经典小吃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2390" y="3635120"/>
            <a:ext cx="22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32687" y="2019806"/>
            <a:ext cx="153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工薪阶层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32686" y="2351659"/>
            <a:ext cx="153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1735" y="5353685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变动：食材采购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2040" y="2135493"/>
            <a:ext cx="14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沙县小吃办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4728" y="369925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核心供应商资源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65651" y="1679014"/>
            <a:ext cx="22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统一品牌形象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4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9747" y="943140"/>
          <a:ext cx="10530205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657"/>
                <a:gridCol w="2401389"/>
                <a:gridCol w="1053012"/>
                <a:gridCol w="1161142"/>
                <a:gridCol w="2188028"/>
                <a:gridCol w="1915888"/>
              </a:tblGrid>
              <a:tr h="1633064">
                <a:tc rowSpan="2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重要伙伴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关键活动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独特性产品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>
                        <a:lumMod val="40000"/>
                        <a:lumOff val="60000"/>
                        <a:alpha val="69000"/>
                      </a:schemeClr>
                    </a:solidFill>
                  </a:tcPr>
                </a:tc>
                <a:tc rowSpan="2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客户关系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客户选择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</a:tr>
              <a:tr h="2194560"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关键资源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  <a:alpha val="69000"/>
                      </a:schemeClr>
                    </a:solidFill>
                  </a:tcPr>
                </a:tc>
                <a:tc vMerge="1" gridSpan="2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销售通路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rgbClr val="F0C07C">
                        <a:alpha val="69000"/>
                      </a:srgbClr>
                    </a:solidFill>
                  </a:tcPr>
                </a:tc>
                <a:tc v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633064">
                <a:tc gridSpan="3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成本结构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69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收入来源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69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gray">
          <a:xfrm>
            <a:off x="9707813" y="264525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一线城市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gray">
          <a:xfrm>
            <a:off x="9661866" y="2105223"/>
            <a:ext cx="119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腰部民营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gray">
          <a:xfrm>
            <a:off x="7432047" y="3099419"/>
            <a:ext cx="19095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招生团队跟进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口碑传播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5154912" y="3050316"/>
            <a:ext cx="2087870" cy="4603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懂生意能落地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gray">
          <a:xfrm>
            <a:off x="5315829" y="1458912"/>
            <a:ext cx="1527359" cy="147732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培育老板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赋能团队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改善管理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对接资源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gray">
          <a:xfrm>
            <a:off x="7432047" y="1340175"/>
            <a:ext cx="1821527" cy="107721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同学会社群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核心学员入股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及资源平台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返校日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gray">
          <a:xfrm>
            <a:off x="2726862" y="2944940"/>
            <a:ext cx="2112929" cy="181588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高端管理人才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高层次师资资源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深度服务人才资源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企业成长方法论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客户数据库资源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官产学研资的资源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标杆企业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gray">
          <a:xfrm>
            <a:off x="2735822" y="1246147"/>
            <a:ext cx="2208971" cy="132343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教学设计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深度学习的教练服务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培养标杆企业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同学会社群管理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营销推广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gray">
          <a:xfrm>
            <a:off x="963930" y="1623695"/>
            <a:ext cx="1532890" cy="15684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中国著名教授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著名管理专家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制度型资源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主流行业技术资源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gray">
          <a:xfrm>
            <a:off x="6404284" y="5120443"/>
            <a:ext cx="4110171" cy="12003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总裁教育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学费       预付费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人才培养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培训费    预付费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咨询收益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咨询费     现金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会员服务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会员费      现金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gray">
          <a:xfrm>
            <a:off x="3347574" y="4808277"/>
            <a:ext cx="2791552" cy="156966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品牌及市场推广费用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教学实施成本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师资成本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学员服务成本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管理研究费用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标杆企业培育费用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长期资源合作费用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09345" y="276860"/>
            <a:ext cx="10568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商业模式画布</a:t>
            </a:r>
            <a:r>
              <a:rPr kumimoji="1" lang="en-US" altLang="zh-CN" sz="32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32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宫格</a:t>
            </a:r>
            <a:endParaRPr kumimoji="1" lang="zh-CN" altLang="en-US" sz="32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44355" y="2566670"/>
            <a:ext cx="4479290" cy="232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  <a:alpha val="32157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b="1" dirty="0">
                <a:solidFill>
                  <a:srgbClr val="B19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endParaRPr kumimoji="1" lang="zh-CN" altLang="en-US" sz="2000" b="1" dirty="0">
              <a:solidFill>
                <a:srgbClr val="B19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B19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1" lang="zh-CN" altLang="en-US" sz="2000" b="1" dirty="0">
              <a:solidFill>
                <a:srgbClr val="B19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B19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kumimoji="1" lang="zh-CN" altLang="en-US" sz="2000" b="1" dirty="0">
              <a:solidFill>
                <a:srgbClr val="B19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B19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  <a:endParaRPr kumimoji="1" lang="zh-CN" altLang="en-US" sz="2000" b="1" dirty="0">
              <a:solidFill>
                <a:srgbClr val="B19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08795" y="940435"/>
            <a:ext cx="455104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6A9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000" b="1" dirty="0">
                <a:solidFill>
                  <a:srgbClr val="ABB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endParaRPr kumimoji="1" lang="zh-CN" altLang="en-US" sz="2000" b="1" dirty="0">
              <a:solidFill>
                <a:srgbClr val="ABB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ABB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1" lang="zh-CN" altLang="en-US" sz="2000" b="1" dirty="0">
              <a:solidFill>
                <a:srgbClr val="ABB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ABB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kumimoji="1" lang="zh-CN" altLang="en-US" sz="2000" b="1" dirty="0">
              <a:solidFill>
                <a:srgbClr val="ABB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solidFill>
                  <a:srgbClr val="ABB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kumimoji="1" lang="zh-CN" altLang="en-US" sz="2000" b="1" dirty="0">
              <a:solidFill>
                <a:srgbClr val="ABB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874" y="5372844"/>
            <a:ext cx="609600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场地费用：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固定人工：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840" y="4911090"/>
            <a:ext cx="411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0830" y="972185"/>
            <a:ext cx="411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zh-CN" altLang="en-US" b="1" dirty="0">
                <a:solidFill>
                  <a:srgbClr val="B3A4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</a:t>
            </a:r>
            <a:endParaRPr kumimoji="1" lang="zh-CN" altLang="en-US" b="1" dirty="0">
              <a:solidFill>
                <a:srgbClr val="B3A4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kumimoji="1" lang="zh-CN" altLang="en-US" b="1" dirty="0">
                <a:solidFill>
                  <a:srgbClr val="B3A4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endParaRPr kumimoji="1" lang="zh-CN" altLang="en-US" b="1" dirty="0">
              <a:solidFill>
                <a:srgbClr val="B3A4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kumimoji="1" lang="zh-CN" altLang="en-US" b="1" dirty="0">
                <a:solidFill>
                  <a:srgbClr val="B3A4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</a:t>
            </a:r>
            <a:endParaRPr kumimoji="1" lang="zh-CN" altLang="en-US" b="1" dirty="0">
              <a:solidFill>
                <a:srgbClr val="B3A4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kumimoji="1" lang="zh-CN" altLang="en-US" b="1" dirty="0">
                <a:solidFill>
                  <a:srgbClr val="B3A4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</a:t>
            </a:r>
            <a:endParaRPr kumimoji="1" lang="zh-CN" altLang="en-US" b="1" dirty="0">
              <a:solidFill>
                <a:srgbClr val="B3A4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0230" y="42995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zh-CN" altLang="en-US" b="1" dirty="0">
                <a:solidFill>
                  <a:srgbClr val="373B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价值设计</a:t>
            </a:r>
            <a:endParaRPr kumimoji="1" lang="zh-CN" altLang="en-US" b="1" dirty="0">
              <a:solidFill>
                <a:srgbClr val="373B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61" y="2000063"/>
            <a:ext cx="139125" cy="60962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什么是好模式</a:t>
            </a:r>
            <a:endParaRPr lang="zh-CN" altLang="en-US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形状 4"/>
          <p:cNvSpPr/>
          <p:nvPr/>
        </p:nvSpPr>
        <p:spPr>
          <a:xfrm>
            <a:off x="1476375" y="680085"/>
            <a:ext cx="3069590" cy="4692015"/>
          </a:xfrm>
          <a:custGeom>
            <a:avLst/>
            <a:gdLst>
              <a:gd name="connsiteX0" fmla="*/ 245571 w 3069637"/>
              <a:gd name="connsiteY0" fmla="*/ 0 h 5703365"/>
              <a:gd name="connsiteX1" fmla="*/ 2824066 w 3069637"/>
              <a:gd name="connsiteY1" fmla="*/ 0 h 5703365"/>
              <a:gd name="connsiteX2" fmla="*/ 3069637 w 3069637"/>
              <a:gd name="connsiteY2" fmla="*/ 245571 h 5703365"/>
              <a:gd name="connsiteX3" fmla="*/ 3069637 w 3069637"/>
              <a:gd name="connsiteY3" fmla="*/ 5703365 h 5703365"/>
              <a:gd name="connsiteX4" fmla="*/ 3069637 w 3069637"/>
              <a:gd name="connsiteY4" fmla="*/ 5703365 h 5703365"/>
              <a:gd name="connsiteX5" fmla="*/ 0 w 3069637"/>
              <a:gd name="connsiteY5" fmla="*/ 5703365 h 5703365"/>
              <a:gd name="connsiteX6" fmla="*/ 0 w 3069637"/>
              <a:gd name="connsiteY6" fmla="*/ 5703365 h 5703365"/>
              <a:gd name="connsiteX7" fmla="*/ 0 w 3069637"/>
              <a:gd name="connsiteY7" fmla="*/ 245571 h 5703365"/>
              <a:gd name="connsiteX8" fmla="*/ 245571 w 3069637"/>
              <a:gd name="connsiteY8" fmla="*/ 0 h 570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637" h="5703365">
                <a:moveTo>
                  <a:pt x="245571" y="0"/>
                </a:moveTo>
                <a:lnTo>
                  <a:pt x="2824066" y="0"/>
                </a:lnTo>
                <a:cubicBezTo>
                  <a:pt x="2959691" y="0"/>
                  <a:pt x="3069637" y="109946"/>
                  <a:pt x="3069637" y="245571"/>
                </a:cubicBezTo>
                <a:lnTo>
                  <a:pt x="3069637" y="5703365"/>
                </a:lnTo>
                <a:lnTo>
                  <a:pt x="3069637" y="5703365"/>
                </a:lnTo>
                <a:lnTo>
                  <a:pt x="0" y="5703365"/>
                </a:lnTo>
                <a:lnTo>
                  <a:pt x="0" y="5703365"/>
                </a:lnTo>
                <a:lnTo>
                  <a:pt x="0" y="245571"/>
                </a:lnTo>
                <a:cubicBezTo>
                  <a:pt x="0" y="109946"/>
                  <a:pt x="109946" y="0"/>
                  <a:pt x="245571" y="0"/>
                </a:cubicBezTo>
                <a:close/>
              </a:path>
            </a:pathLst>
          </a:custGeom>
          <a:solidFill>
            <a:schemeClr val="lt1">
              <a:alpha val="68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325" tIns="148125" rIns="97325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好赛道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成长快（</a:t>
            </a:r>
            <a:r>
              <a:rPr lang="en-US" alt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&gt;10%</a:t>
            </a: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容量够（</a:t>
            </a:r>
            <a:r>
              <a:rPr lang="en-US" alt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&gt;50</a:t>
            </a: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亿）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利润足（</a:t>
            </a:r>
            <a:r>
              <a:rPr lang="en-US" alt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ROI&gt;20%)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滚雪球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稳定高效的获客模式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客户高粘性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规模经济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裂变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正向现金流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8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先收钱再干活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8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靠外部融资扩张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任意形状 5"/>
          <p:cNvSpPr/>
          <p:nvPr/>
        </p:nvSpPr>
        <p:spPr>
          <a:xfrm>
            <a:off x="1468755" y="5219700"/>
            <a:ext cx="3092450" cy="953770"/>
          </a:xfrm>
          <a:custGeom>
            <a:avLst/>
            <a:gdLst>
              <a:gd name="connsiteX0" fmla="*/ 0 w 3069637"/>
              <a:gd name="connsiteY0" fmla="*/ 0 h 985310"/>
              <a:gd name="connsiteX1" fmla="*/ 3069637 w 3069637"/>
              <a:gd name="connsiteY1" fmla="*/ 0 h 985310"/>
              <a:gd name="connsiteX2" fmla="*/ 3069637 w 3069637"/>
              <a:gd name="connsiteY2" fmla="*/ 985310 h 985310"/>
              <a:gd name="connsiteX3" fmla="*/ 0 w 3069637"/>
              <a:gd name="connsiteY3" fmla="*/ 985310 h 985310"/>
              <a:gd name="connsiteX4" fmla="*/ 0 w 3069637"/>
              <a:gd name="connsiteY4" fmla="*/ 0 h 98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9637" h="985310">
                <a:moveTo>
                  <a:pt x="0" y="0"/>
                </a:moveTo>
                <a:lnTo>
                  <a:pt x="3069637" y="0"/>
                </a:lnTo>
                <a:lnTo>
                  <a:pt x="3069637" y="985310"/>
                </a:lnTo>
                <a:lnTo>
                  <a:pt x="0" y="985310"/>
                </a:lnTo>
                <a:lnTo>
                  <a:pt x="0" y="0"/>
                </a:lnTo>
                <a:close/>
              </a:path>
            </a:pathLst>
          </a:custGeom>
          <a:solidFill>
            <a:srgbClr val="C6A97E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0" tIns="0" rIns="971421" bIns="0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成长性</a:t>
            </a:r>
            <a:endParaRPr lang="zh-CN" sz="4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970145" y="668655"/>
            <a:ext cx="3069590" cy="4711065"/>
          </a:xfrm>
          <a:custGeom>
            <a:avLst/>
            <a:gdLst>
              <a:gd name="connsiteX0" fmla="*/ 245571 w 3069637"/>
              <a:gd name="connsiteY0" fmla="*/ 0 h 5724836"/>
              <a:gd name="connsiteX1" fmla="*/ 2824066 w 3069637"/>
              <a:gd name="connsiteY1" fmla="*/ 0 h 5724836"/>
              <a:gd name="connsiteX2" fmla="*/ 3069637 w 3069637"/>
              <a:gd name="connsiteY2" fmla="*/ 245571 h 5724836"/>
              <a:gd name="connsiteX3" fmla="*/ 3069637 w 3069637"/>
              <a:gd name="connsiteY3" fmla="*/ 5724836 h 5724836"/>
              <a:gd name="connsiteX4" fmla="*/ 3069637 w 3069637"/>
              <a:gd name="connsiteY4" fmla="*/ 5724836 h 5724836"/>
              <a:gd name="connsiteX5" fmla="*/ 0 w 3069637"/>
              <a:gd name="connsiteY5" fmla="*/ 5724836 h 5724836"/>
              <a:gd name="connsiteX6" fmla="*/ 0 w 3069637"/>
              <a:gd name="connsiteY6" fmla="*/ 5724836 h 5724836"/>
              <a:gd name="connsiteX7" fmla="*/ 0 w 3069637"/>
              <a:gd name="connsiteY7" fmla="*/ 245571 h 5724836"/>
              <a:gd name="connsiteX8" fmla="*/ 245571 w 3069637"/>
              <a:gd name="connsiteY8" fmla="*/ 0 h 572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637" h="5724836">
                <a:moveTo>
                  <a:pt x="245571" y="0"/>
                </a:moveTo>
                <a:lnTo>
                  <a:pt x="2824066" y="0"/>
                </a:lnTo>
                <a:cubicBezTo>
                  <a:pt x="2959691" y="0"/>
                  <a:pt x="3069637" y="109946"/>
                  <a:pt x="3069637" y="245571"/>
                </a:cubicBezTo>
                <a:lnTo>
                  <a:pt x="3069637" y="5724836"/>
                </a:lnTo>
                <a:lnTo>
                  <a:pt x="3069637" y="5724836"/>
                </a:lnTo>
                <a:lnTo>
                  <a:pt x="0" y="5724836"/>
                </a:lnTo>
                <a:lnTo>
                  <a:pt x="0" y="5724836"/>
                </a:lnTo>
                <a:lnTo>
                  <a:pt x="0" y="245571"/>
                </a:lnTo>
                <a:cubicBezTo>
                  <a:pt x="0" y="109946"/>
                  <a:pt x="109946" y="0"/>
                  <a:pt x="245571" y="0"/>
                </a:cubicBezTo>
                <a:close/>
              </a:path>
            </a:pathLst>
          </a:custGeom>
          <a:solidFill>
            <a:schemeClr val="lt1">
              <a:alpha val="68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325" tIns="148125" rIns="97325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机会稳定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0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市场机会稳定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0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政策支持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替代风险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2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没有替代产品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2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没有替代模式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资源依赖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无特殊人才依赖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无大客户依赖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无核心供应商依赖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4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无品牌</a:t>
            </a:r>
            <a:r>
              <a:rPr lang="en-US" alt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商标专利</a:t>
            </a: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或独特资源依赖</a:t>
            </a:r>
            <a:endParaRPr 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4966970" y="5226050"/>
            <a:ext cx="3086100" cy="948055"/>
          </a:xfrm>
          <a:custGeom>
            <a:avLst/>
            <a:gdLst>
              <a:gd name="connsiteX0" fmla="*/ 0 w 3069637"/>
              <a:gd name="connsiteY0" fmla="*/ 0 h 985310"/>
              <a:gd name="connsiteX1" fmla="*/ 3069637 w 3069637"/>
              <a:gd name="connsiteY1" fmla="*/ 0 h 985310"/>
              <a:gd name="connsiteX2" fmla="*/ 3069637 w 3069637"/>
              <a:gd name="connsiteY2" fmla="*/ 985310 h 985310"/>
              <a:gd name="connsiteX3" fmla="*/ 0 w 3069637"/>
              <a:gd name="connsiteY3" fmla="*/ 985310 h 985310"/>
              <a:gd name="connsiteX4" fmla="*/ 0 w 3069637"/>
              <a:gd name="connsiteY4" fmla="*/ 0 h 98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9637" h="985310">
                <a:moveTo>
                  <a:pt x="0" y="0"/>
                </a:moveTo>
                <a:lnTo>
                  <a:pt x="3069637" y="0"/>
                </a:lnTo>
                <a:lnTo>
                  <a:pt x="3069637" y="985310"/>
                </a:lnTo>
                <a:lnTo>
                  <a:pt x="0" y="985310"/>
                </a:lnTo>
                <a:lnTo>
                  <a:pt x="0" y="0"/>
                </a:lnTo>
                <a:close/>
              </a:path>
            </a:pathLst>
          </a:custGeom>
          <a:solidFill>
            <a:srgbClr val="C6A97E"/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0" tIns="0" rIns="971421" bIns="0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zh-CN" alt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4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8477885" y="680085"/>
            <a:ext cx="3069590" cy="4692015"/>
          </a:xfrm>
          <a:custGeom>
            <a:avLst/>
            <a:gdLst>
              <a:gd name="connsiteX0" fmla="*/ 245571 w 3069637"/>
              <a:gd name="connsiteY0" fmla="*/ 0 h 5703388"/>
              <a:gd name="connsiteX1" fmla="*/ 2824066 w 3069637"/>
              <a:gd name="connsiteY1" fmla="*/ 0 h 5703388"/>
              <a:gd name="connsiteX2" fmla="*/ 3069637 w 3069637"/>
              <a:gd name="connsiteY2" fmla="*/ 245571 h 5703388"/>
              <a:gd name="connsiteX3" fmla="*/ 3069637 w 3069637"/>
              <a:gd name="connsiteY3" fmla="*/ 5703388 h 5703388"/>
              <a:gd name="connsiteX4" fmla="*/ 3069637 w 3069637"/>
              <a:gd name="connsiteY4" fmla="*/ 5703388 h 5703388"/>
              <a:gd name="connsiteX5" fmla="*/ 0 w 3069637"/>
              <a:gd name="connsiteY5" fmla="*/ 5703388 h 5703388"/>
              <a:gd name="connsiteX6" fmla="*/ 0 w 3069637"/>
              <a:gd name="connsiteY6" fmla="*/ 5703388 h 5703388"/>
              <a:gd name="connsiteX7" fmla="*/ 0 w 3069637"/>
              <a:gd name="connsiteY7" fmla="*/ 245571 h 5703388"/>
              <a:gd name="connsiteX8" fmla="*/ 245571 w 3069637"/>
              <a:gd name="connsiteY8" fmla="*/ 0 h 570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637" h="5703388">
                <a:moveTo>
                  <a:pt x="245571" y="0"/>
                </a:moveTo>
                <a:lnTo>
                  <a:pt x="2824066" y="0"/>
                </a:lnTo>
                <a:cubicBezTo>
                  <a:pt x="2959691" y="0"/>
                  <a:pt x="3069637" y="109946"/>
                  <a:pt x="3069637" y="245571"/>
                </a:cubicBezTo>
                <a:lnTo>
                  <a:pt x="3069637" y="5703388"/>
                </a:lnTo>
                <a:lnTo>
                  <a:pt x="3069637" y="5703388"/>
                </a:lnTo>
                <a:lnTo>
                  <a:pt x="0" y="5703388"/>
                </a:lnTo>
                <a:lnTo>
                  <a:pt x="0" y="5703388"/>
                </a:lnTo>
                <a:lnTo>
                  <a:pt x="0" y="245571"/>
                </a:lnTo>
                <a:cubicBezTo>
                  <a:pt x="0" y="109946"/>
                  <a:pt x="109946" y="0"/>
                  <a:pt x="245571" y="0"/>
                </a:cubicBezTo>
                <a:close/>
              </a:path>
            </a:pathLst>
          </a:custGeom>
          <a:solidFill>
            <a:schemeClr val="lt1">
              <a:alpha val="68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325" tIns="148125" rIns="97325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定价权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18"/>
            </a:pPr>
            <a:r>
              <a:rPr 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有门槛</a:t>
            </a:r>
            <a:endParaRPr 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2" indent="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None/>
            </a:pPr>
            <a:r>
              <a:rPr lang="zh-CN" altLang="en-US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（技术</a:t>
            </a:r>
            <a:r>
              <a:rPr lang="en-US" altLang="zh-CN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资金</a:t>
            </a:r>
            <a:r>
              <a:rPr lang="en-US" altLang="zh-CN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牌照</a:t>
            </a:r>
            <a:r>
              <a:rPr lang="en-US" altLang="zh-CN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规模）</a:t>
            </a:r>
            <a:endParaRPr 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2" indent="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None/>
            </a:pPr>
            <a:r>
              <a:rPr lang="en-US" altLang="zh-CN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19.</a:t>
            </a: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产品独特性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多点盈利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0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多点获利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0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有衍生价值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成本解决方案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2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特殊解决方案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2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越大越有优势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2"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羊毛出在猪身上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-228600" algn="l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22"/>
            </a:pPr>
            <a:r>
              <a:rPr lang="zh-CN" altLang="en-US" sz="2000" b="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成本洼地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8474710" y="5226050"/>
            <a:ext cx="3094990" cy="947420"/>
          </a:xfrm>
          <a:custGeom>
            <a:avLst/>
            <a:gdLst>
              <a:gd name="connsiteX0" fmla="*/ 0 w 3069637"/>
              <a:gd name="connsiteY0" fmla="*/ 0 h 985310"/>
              <a:gd name="connsiteX1" fmla="*/ 3069637 w 3069637"/>
              <a:gd name="connsiteY1" fmla="*/ 0 h 985310"/>
              <a:gd name="connsiteX2" fmla="*/ 3069637 w 3069637"/>
              <a:gd name="connsiteY2" fmla="*/ 985310 h 985310"/>
              <a:gd name="connsiteX3" fmla="*/ 0 w 3069637"/>
              <a:gd name="connsiteY3" fmla="*/ 985310 h 985310"/>
              <a:gd name="connsiteX4" fmla="*/ 0 w 3069637"/>
              <a:gd name="connsiteY4" fmla="*/ 0 h 98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9637" h="985310">
                <a:moveTo>
                  <a:pt x="0" y="0"/>
                </a:moveTo>
                <a:lnTo>
                  <a:pt x="3069637" y="0"/>
                </a:lnTo>
                <a:lnTo>
                  <a:pt x="3069637" y="985310"/>
                </a:lnTo>
                <a:lnTo>
                  <a:pt x="0" y="985310"/>
                </a:lnTo>
                <a:lnTo>
                  <a:pt x="0" y="0"/>
                </a:lnTo>
                <a:close/>
              </a:path>
            </a:pathLst>
          </a:custGeom>
          <a:solidFill>
            <a:srgbClr val="C6A97E"/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0" tIns="0" rIns="971421" bIns="0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4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48360" y="1542415"/>
          <a:ext cx="1052703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8210"/>
                <a:gridCol w="814705"/>
                <a:gridCol w="1403985"/>
                <a:gridCol w="2182495"/>
                <a:gridCol w="1753235"/>
              </a:tblGrid>
              <a:tr h="167640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重要伙伴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不可得、不值得、就合作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伙伴合作不稳定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关键活动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对外设计合作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对内抓住关键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运营低效、成本高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69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独特性产品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人性为本、客户第一、洞察趋势、同行参考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成本核算、实现差异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产品竞争力低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  <a:alpha val="62000"/>
                      </a:schemeClr>
                    </a:solidFill>
                  </a:tcPr>
                </a:tc>
                <a:tc rowSpan="2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zh-CN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粘住客户</a:t>
                      </a:r>
                      <a:endParaRPr lang="en-US" altLang="zh-CN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私域流量、留存裂变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客户流失严重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  <a:alpha val="62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客户细分</a:t>
                      </a:r>
                      <a:endParaRPr lang="en-US" altLang="zh-CN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有价值、有优势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市场容量小、市场增长慢或下滑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  <a:alpha val="62000"/>
                      </a:schemeClr>
                    </a:solidFill>
                  </a:tcPr>
                </a:tc>
              </a:tr>
              <a:tr h="1676400"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关键资源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想揽瓷器活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得有金刚钻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没有资源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alpha val="69000"/>
                      </a:schemeClr>
                    </a:solidFill>
                  </a:tcPr>
                </a:tc>
                <a:tc vMerge="1" gridSpan="2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R w="12700">
                      <a:solidFill>
                        <a:schemeClr val="bg1"/>
                      </a:solidFill>
                      <a:prstDash val="solid"/>
                    </a:lnR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销售渠道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多方引流、高效转换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没有高效的获客手段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  <a:alpha val="62000"/>
                      </a:schemeClr>
                    </a:solidFill>
                  </a:tcPr>
                </a:tc>
                <a:tc vMerge="1"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43256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成本结构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减固为变、他人代付、创新降本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成本高、没有现金流、积累利润慢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  <a:alpha val="62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收入来源</a:t>
                      </a:r>
                      <a:endParaRPr lang="en-US" altLang="zh-CN" sz="2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多次获利、多方获利、多现金流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  <a:alpha val="62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38525" y="203816"/>
            <a:ext cx="727957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创造价值的逻辑</a:t>
            </a:r>
            <a:r>
              <a:rPr kumimoji="1" lang="en-US" altLang="zh-CN" sz="36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36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赚钱的逻辑</a:t>
            </a:r>
            <a:endParaRPr kumimoji="1" lang="zh-CN" altLang="en-US" sz="36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4165" y="852805"/>
            <a:ext cx="198628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b="1" dirty="0">
                <a:solidFill>
                  <a:srgbClr val="808C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创新逻辑</a:t>
            </a:r>
            <a:endParaRPr kumimoji="1" lang="en-US" altLang="zh-CN" b="1" dirty="0">
              <a:solidFill>
                <a:srgbClr val="808C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b="1" dirty="0">
                <a:solidFill>
                  <a:srgbClr val="808C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更高的定价权</a:t>
            </a:r>
            <a:endParaRPr kumimoji="1" lang="zh-CN" altLang="en-US" b="1" dirty="0">
              <a:solidFill>
                <a:srgbClr val="808C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6190" y="852805"/>
            <a:ext cx="3787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zh-CN" altLang="en-US" b="1" dirty="0">
                <a:solidFill>
                  <a:srgbClr val="9DA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用户逻辑</a:t>
            </a:r>
            <a:endParaRPr kumimoji="1" lang="en-US" altLang="zh-CN" b="1" dirty="0">
              <a:solidFill>
                <a:srgbClr val="9DA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kumimoji="1" lang="zh-CN" altLang="en-US" b="1" dirty="0">
                <a:solidFill>
                  <a:srgbClr val="9DA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高效获客、留存复购、裂变嫁接</a:t>
            </a:r>
            <a:endParaRPr kumimoji="1" lang="zh-CN" altLang="en-US" b="1" dirty="0">
              <a:solidFill>
                <a:srgbClr val="9DA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852805"/>
            <a:ext cx="4905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b="1" dirty="0">
                <a:solidFill>
                  <a:srgbClr val="A8A8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运营逻辑</a:t>
            </a:r>
            <a:endParaRPr kumimoji="1" lang="en-US" altLang="zh-CN" b="1" dirty="0">
              <a:solidFill>
                <a:srgbClr val="A8A8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rgbClr val="A8A8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规模经济、盘活存量、更低成本</a:t>
            </a:r>
            <a:endParaRPr kumimoji="1" lang="zh-CN" altLang="en-US" b="1" dirty="0">
              <a:solidFill>
                <a:srgbClr val="A8A8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950" y="4926330"/>
            <a:ext cx="10556240" cy="13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8695" y="73159"/>
            <a:ext cx="3200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5400" b="1" kern="1200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手机公司连连看</a:t>
            </a:r>
            <a:endParaRPr kumimoji="1" lang="zh-CN" altLang="en-US" sz="5400" b="1" kern="1200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31" y="900218"/>
            <a:ext cx="1625918" cy="15395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2651125"/>
            <a:ext cx="1647190" cy="1581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0" y="922223"/>
            <a:ext cx="3996972" cy="15388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651125"/>
            <a:ext cx="1571625" cy="1571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75" y="2651125"/>
            <a:ext cx="2957195" cy="1534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37246" y="1389115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37241" y="1914642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希望别人觉得他有钱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37238" y="2441915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不希望别人说他没钱的人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55632" y="290805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没什么钱的人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7241" y="3394866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55632" y="383535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有钱的国家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7238" y="4289818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7535" y="801370"/>
            <a:ext cx="3268980" cy="286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差异化产品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29810" y="1385978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9809" y="1837921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工艺设计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9809" y="2286412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9806" y="2772009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品牌调性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7869" y="370989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7871" y="419463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自建线下渠道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7869" y="4649095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0202" y="1375427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产品迭代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90202" y="1789786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软硬件生态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90203" y="2194132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人格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0515" y="2585085"/>
            <a:ext cx="2790190" cy="37655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社群运营与互动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90515" y="3723640"/>
            <a:ext cx="276352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赚产品的钱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03850" y="4681855"/>
            <a:ext cx="274447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赚使用的钱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0515" y="4203065"/>
            <a:ext cx="275844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赚周边配件耗材的钱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90515" y="5161280"/>
            <a:ext cx="275399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赚入驻平台商家的钱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8602" y="3187166"/>
            <a:ext cx="3268706" cy="18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97478" y="801370"/>
            <a:ext cx="3268706" cy="4247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客户定位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19977" y="801370"/>
            <a:ext cx="3268706" cy="210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客户粘性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23837" y="3186810"/>
            <a:ext cx="4691538" cy="1628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379855"/>
            <a:ext cx="957580" cy="919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27383" y="1084361"/>
            <a:ext cx="1229710" cy="34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7383" y="1286880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7383" y="1812407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希望别人觉得他有钱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7383" y="2339680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不希望别人说他没钱的人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7383" y="281915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没什么钱的人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27383" y="3319936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7383" y="377439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有钱的国家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27383" y="4228858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6410" y="759797"/>
            <a:ext cx="3268980" cy="2689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差异化产品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13935" y="1305333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3934" y="1757276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工艺设计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2504" y="2220372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3931" y="2691364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品牌调性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13904" y="366925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13906" y="415399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自建线下渠道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13904" y="4608455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4467" y="1266842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产品迭代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24467" y="1695171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软硬件生态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4468" y="2085547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人格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24467" y="2489986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社群运营与互动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3835" y="3713480"/>
            <a:ext cx="273113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赚产品的钱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59705" y="4761865"/>
            <a:ext cx="273113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赚使用的钱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55895" y="4237990"/>
            <a:ext cx="276098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赚周边配件耗材的钱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5895" y="5241925"/>
            <a:ext cx="276098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赚入驻平台商家的钱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74797" y="3176371"/>
            <a:ext cx="3268706" cy="18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06673" y="699472"/>
            <a:ext cx="3268706" cy="4247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客户定位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06947" y="759797"/>
            <a:ext cx="3268706" cy="210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客户粘性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8785" y="3182620"/>
            <a:ext cx="4691380" cy="162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16990"/>
            <a:ext cx="1032510" cy="978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1203" y="1343395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1203" y="1868922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希望别人觉得他有钱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11203" y="2396195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不希望别人说他没钱的人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1203" y="2875672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没什么钱的人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11203" y="3363116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1203" y="381757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1203" y="4272038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没钱的国家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4203" y="2028009"/>
            <a:ext cx="1229710" cy="34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3269" y="841850"/>
            <a:ext cx="3268706" cy="274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差异化产品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90770" y="1337718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90769" y="1789661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工艺设计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90769" y="2252122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766" y="2723749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品牌调性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30109" y="359813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30111" y="4082873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自建线下渠道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30109" y="4537335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65107" y="1335422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产品迭代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5107" y="1763751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软硬件生态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65107" y="2154127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人格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65107" y="2558566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社群运营与互动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65107" y="3601720"/>
            <a:ext cx="281241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赚产品的钱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65107" y="4545965"/>
            <a:ext cx="281241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赚使用的钱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65107" y="4083685"/>
            <a:ext cx="280606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赚周边配件耗材的钱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5107" y="5003800"/>
            <a:ext cx="2806065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赚入驻平台商家的钱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91002" y="3118586"/>
            <a:ext cx="3268706" cy="18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04463" y="837902"/>
            <a:ext cx="3268706" cy="4247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客户定位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02197" y="841712"/>
            <a:ext cx="3268706" cy="210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客户粘性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1602" y="3122040"/>
            <a:ext cx="4691538" cy="1628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5" y="1337945"/>
            <a:ext cx="1151890" cy="115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84227" y="1469760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4227" y="1995287"/>
            <a:ext cx="2790494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希望别人觉得他有钱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84227" y="2522560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不希望别人说他没钱的人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4227" y="300203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没什么钱的人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4227" y="3488846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84227" y="3943307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84227" y="4397768"/>
            <a:ext cx="2790497" cy="338965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5684" y="912970"/>
            <a:ext cx="3268706" cy="274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差异化产品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9365" y="1478280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9365" y="1929765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工艺设计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9365" y="2392680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9365" y="2863850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品牌调性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9365" y="3883660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39365" y="4368800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自建线下渠道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9365" y="4822825"/>
            <a:ext cx="2409825" cy="33909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71437" y="1470042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产品迭代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71437" y="1898371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软硬件生态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1437" y="2288747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人格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1437" y="2693186"/>
            <a:ext cx="2790497" cy="281586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社群运营与互动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71437" y="3769360"/>
            <a:ext cx="277241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赚产品的钱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1437" y="4714240"/>
            <a:ext cx="280416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赚使用的钱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71437" y="4241800"/>
            <a:ext cx="279019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赚周边配件耗材的钱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71437" y="5167630"/>
            <a:ext cx="2790190" cy="373380"/>
          </a:xfrm>
          <a:prstGeom prst="rect">
            <a:avLst/>
          </a:prstGeom>
          <a:solidFill>
            <a:srgbClr val="C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赚入驻平台商家的钱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82772" y="3403701"/>
            <a:ext cx="3268706" cy="18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3518" y="882352"/>
            <a:ext cx="3268706" cy="4247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客户定位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72352" y="880447"/>
            <a:ext cx="3268706" cy="210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客户粘性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58762" y="3202050"/>
            <a:ext cx="4691538" cy="1628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" y="1474470"/>
            <a:ext cx="1670685" cy="643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60766" y="1429120"/>
            <a:ext cx="2790494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0761" y="1954647"/>
            <a:ext cx="2790494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希望别人觉得他有钱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758" y="2481920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不希望别人说他没钱的人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9152" y="2961397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没什么钱的人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60761" y="3475511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9152" y="3929972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有钱的国家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60758" y="4384433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没钱的国家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9354" y="916145"/>
            <a:ext cx="3268706" cy="274844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差异化产品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6855" y="1467893"/>
            <a:ext cx="2790494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特殊功能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6854" y="1933171"/>
            <a:ext cx="2790494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工艺设计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6854" y="2395632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6851" y="2867259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品牌调性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98409" y="3979133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98411" y="4463873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自建线下渠道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98409" y="4918335"/>
            <a:ext cx="2790497" cy="338965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91810" y="1455420"/>
            <a:ext cx="2790190" cy="33782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产品迭代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1497" y="1940281"/>
            <a:ext cx="2790497" cy="281586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软硬件生态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91498" y="2330657"/>
            <a:ext cx="2790497" cy="281586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人格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1497" y="2735096"/>
            <a:ext cx="2790497" cy="281586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社群运营与互动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88000" y="3975100"/>
            <a:ext cx="2823210" cy="37338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赚产品的钱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87365" y="4954905"/>
            <a:ext cx="2824480" cy="37338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赚使用的钱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87365" y="4481195"/>
            <a:ext cx="2825750" cy="37338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赚周边配件耗材的钱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7365" y="5390515"/>
            <a:ext cx="2825750" cy="37338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赚入驻平台商家的钱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59302" y="3499586"/>
            <a:ext cx="3268706" cy="1886558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53383" y="855047"/>
            <a:ext cx="3268706" cy="4247443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客户定位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41922" y="882352"/>
            <a:ext cx="3268706" cy="210635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客户粘性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41007" y="3481450"/>
            <a:ext cx="4691538" cy="1628787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468120"/>
            <a:ext cx="1581785" cy="570230"/>
          </a:xfrm>
          <a:prstGeom prst="rect">
            <a:avLst/>
          </a:prstGeom>
          <a:solidFill>
            <a:srgbClr val="C6A97E"/>
          </a:solidFill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669155" y="3607435"/>
            <a:ext cx="1465580" cy="1465580"/>
          </a:xfrm>
          <a:prstGeom prst="ellipse">
            <a:avLst/>
          </a:prstGeom>
          <a:solidFill>
            <a:srgbClr val="AAABC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76655" y="3531235"/>
            <a:ext cx="1558290" cy="1558290"/>
          </a:xfrm>
          <a:prstGeom prst="ellipse">
            <a:avLst/>
          </a:prstGeom>
          <a:solidFill>
            <a:srgbClr val="3777B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42300" y="3528695"/>
            <a:ext cx="1410970" cy="1410970"/>
          </a:xfrm>
          <a:prstGeom prst="ellipse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35650" y="1790065"/>
            <a:ext cx="1405255" cy="1405255"/>
          </a:xfrm>
          <a:prstGeom prst="ellipse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99055" y="1804670"/>
            <a:ext cx="1379855" cy="1379855"/>
          </a:xfrm>
          <a:prstGeom prst="ellipse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40" y="2032635"/>
            <a:ext cx="865505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85" y="2033905"/>
            <a:ext cx="943610" cy="894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4086225"/>
            <a:ext cx="1162685" cy="448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70" y="3809365"/>
            <a:ext cx="788670" cy="7886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40" y="4144645"/>
            <a:ext cx="1085215" cy="3917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8523" y="589559"/>
            <a:ext cx="475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请比较几大手机公司</a:t>
            </a:r>
            <a:endParaRPr kumimoji="1" lang="zh-CN" altLang="en-US" sz="40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02695" y="2033604"/>
            <a:ext cx="193167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2.38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/340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亿）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9327" y="2015672"/>
            <a:ext cx="264287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1.96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/574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亿美金）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2762" y="3760082"/>
            <a:ext cx="181864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1.24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/96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亿）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48397" y="3833711"/>
            <a:ext cx="181864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1.37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/14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亿）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3947" y="3833830"/>
            <a:ext cx="20123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1.14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亿）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730250" y="1799590"/>
          <a:ext cx="10853420" cy="322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副标题 4"/>
          <p:cNvSpPr txBox="1"/>
          <p:nvPr/>
        </p:nvSpPr>
        <p:spPr>
          <a:xfrm>
            <a:off x="2558562" y="2688532"/>
            <a:ext cx="2540792" cy="741381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635" y="575310"/>
            <a:ext cx="12193270" cy="82613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solidFill>
                  <a:srgbClr val="C6A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五种典型的商业模式</a:t>
            </a:r>
            <a:endParaRPr lang="zh-CN" altLang="en-US" sz="4400" b="1" dirty="0">
              <a:solidFill>
                <a:srgbClr val="C6A9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14,&quot;width&quot;:1814}"/>
</p:tagLst>
</file>

<file path=ppt/tags/tag2.xml><?xml version="1.0" encoding="utf-8"?>
<p:tagLst xmlns:p="http://schemas.openxmlformats.org/presentationml/2006/main">
  <p:tag name="KSO_WM_UNIT_TABLE_BEAUTIFY" val="smartTable{0101214f-00d8-45fa-9b74-94defa0618eb}"/>
</p:tagLst>
</file>

<file path=ppt/tags/tag3.xml><?xml version="1.0" encoding="utf-8"?>
<p:tagLst xmlns:p="http://schemas.openxmlformats.org/presentationml/2006/main">
  <p:tag name="KSO_WM_UNIT_TABLE_BEAUTIFY" val="smartTable{11169d1c-5453-4d9a-ae73-92ca739eb28e}"/>
  <p:tag name="TABLE_ENDDRAG_ORIGIN_RECT" val="871*395"/>
  <p:tag name="TABLE_ENDDRAG_RECT" val="52*74*871*395"/>
</p:tagLst>
</file>

<file path=ppt/tags/tag4.xml><?xml version="1.0" encoding="utf-8"?>
<p:tagLst xmlns:p="http://schemas.openxmlformats.org/presentationml/2006/main">
  <p:tag name="KSO_WM_UNIT_TABLE_BEAUTIFY" val="smartTable{2f437ecc-79fc-4244-bac0-9c2dae652c46}"/>
</p:tagLst>
</file>

<file path=ppt/tags/tag5.xml><?xml version="1.0" encoding="utf-8"?>
<p:tagLst xmlns:p="http://schemas.openxmlformats.org/presentationml/2006/main">
  <p:tag name="KSO_WM_UNIT_TABLE_BEAUTIFY" val="smartTable{eddbae8a-6fb4-438f-a63f-c3796295066b}"/>
</p:tagLst>
</file>

<file path=ppt/tags/tag6.xml><?xml version="1.0" encoding="utf-8"?>
<p:tagLst xmlns:p="http://schemas.openxmlformats.org/presentationml/2006/main">
  <p:tag name="KSO_WM_UNIT_TABLE_BEAUTIFY" val="smartTable{6ef13917-f4a9-489f-a058-eabc19ac55e6}"/>
  <p:tag name="TABLE_ENDDRAG_ORIGIN_RECT" val="828*375"/>
  <p:tag name="TABLE_ENDDRAG_RECT" val="66*122*828*37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3121</Words>
  <Application>WPS 演示</Application>
  <PresentationFormat>宽屏</PresentationFormat>
  <Paragraphs>841</Paragraphs>
  <Slides>15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Freestyle Script</vt:lpstr>
      <vt:lpstr>Segoe UI</vt:lpstr>
      <vt:lpstr>Wingdings</vt:lpstr>
      <vt:lpstr>Montserrat Black</vt:lpstr>
      <vt:lpstr>Segoe Print</vt:lpstr>
      <vt:lpstr>等线</vt:lpstr>
      <vt:lpstr>Arial Unicode MS</vt:lpstr>
      <vt:lpstr>楷体</vt:lpstr>
      <vt:lpstr>Calibri</vt:lpstr>
      <vt:lpstr>Helvetica</vt:lpstr>
      <vt:lpstr>Wingdings</vt:lpstr>
      <vt:lpstr>Cambria</vt:lpstr>
      <vt:lpstr>Calibri Light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五种典型的商业模式</vt:lpstr>
      <vt:lpstr>PowerPoint 演示文稿</vt:lpstr>
      <vt:lpstr>PowerPoint 演示文稿</vt:lpstr>
      <vt:lpstr>PowerPoint 演示文稿</vt:lpstr>
      <vt:lpstr>PowerPoint 演示文稿</vt:lpstr>
      <vt:lpstr>什么是好模式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商业模式创新</dc:title>
  <dc:creator>zeng renwei</dc:creator>
  <cp:lastModifiedBy>Lee颖</cp:lastModifiedBy>
  <cp:revision>56</cp:revision>
  <dcterms:created xsi:type="dcterms:W3CDTF">2021-05-25T04:25:00Z</dcterms:created>
  <dcterms:modified xsi:type="dcterms:W3CDTF">2022-04-13T15:05:05Z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4879F08D901C493491794A05E9040168</vt:lpwstr>
  </property>
  <property fmtid="{D5CDD505-2E9C-101B-9397-08002B2CF9AE}" pid="3" name="KSOProductBuildVer">
    <vt:lpwstr>2052-11.1.0.11365</vt:lpwstr>
  </property>
</Properties>
</file>