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89" r:id="rId3"/>
    <p:sldId id="345" r:id="rId4"/>
    <p:sldId id="346" r:id="rId5"/>
    <p:sldId id="342" r:id="rId6"/>
    <p:sldId id="343" r:id="rId7"/>
    <p:sldId id="344" r:id="rId8"/>
    <p:sldId id="348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/>
    <p:restoredTop sz="94714"/>
  </p:normalViewPr>
  <p:slideViewPr>
    <p:cSldViewPr snapToGrid="0" snapToObjects="1">
      <p:cViewPr varScale="1">
        <p:scale>
          <a:sx n="81" d="100"/>
          <a:sy n="81" d="100"/>
        </p:scale>
        <p:origin x="7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23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37472-FDAA-514B-A66D-01A76267508A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0EAA0-7E3B-1B48-9414-C9A4C09937C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7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579D1-C678-0A49-98E9-EA3342D27BC7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AC6AD-D6D4-0347-AE82-C28DB49AA27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9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44062" y="6459785"/>
            <a:ext cx="272548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leandro.natale@mackenzie.br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600" b="1" cap="none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/>
              <a:t>Prof dr. Leandro Pupo Natale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44062" y="6459785"/>
            <a:ext cx="272548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leandro.natale@mackenzie.br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600" b="1" cap="none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/>
              <a:t>Prof dr. Leandro Pupo Natale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844062" y="6459785"/>
            <a:ext cx="272548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leandro.natale@mackenzie.br</a:t>
            </a:r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600" b="1" cap="none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/>
              <a:t>Prof dr. Leandro Pupo Natale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fld id="{48A87A34-81AB-432B-8DAE-1953F412C126}" type="datetimeFigureOut">
              <a:rPr lang="en-US" smtClean="0"/>
              <a:t>9/29/2022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844062" y="6459785"/>
            <a:ext cx="2725489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leandro.natale@mackenzie.br</a:t>
            </a:r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 sz="1600" b="1" cap="none">
                <a:latin typeface="Courier New" charset="0"/>
                <a:ea typeface="Courier New" charset="0"/>
                <a:cs typeface="Courier New" charset="0"/>
              </a:defRPr>
            </a:lvl1pPr>
          </a:lstStyle>
          <a:p>
            <a:r>
              <a:rPr lang="en-US"/>
              <a:t>Prof dr. Leandro Pupo Natale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09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9312"/>
            <a:ext cx="5564739" cy="2276348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Jogos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" charset="0"/>
                <a:ea typeface="Courier" charset="0"/>
                <a:cs typeface="Courier" charset="0"/>
              </a:rPr>
              <a:t>Digitais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Projeto</a:t>
            </a:r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5205908"/>
            <a:ext cx="8096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Prof Dr. Leandro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Pupo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Natale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0700" y="166779"/>
            <a:ext cx="3489646" cy="92333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5400">
                <a:solidFill>
                  <a:schemeClr val="accent1">
                    <a:lumMod val="20000"/>
                    <a:lumOff val="80000"/>
                  </a:schemeClr>
                </a:solidFill>
                <a:latin typeface="Copperplate Gothic Bold" charset="0"/>
                <a:ea typeface="Copperplate Gothic Bold" charset="0"/>
                <a:cs typeface="Copperplate Gothic Bold" charset="0"/>
              </a:rPr>
              <a:t>Projeto</a:t>
            </a:r>
            <a:endParaRPr lang="en-US" sz="5400" dirty="0">
              <a:solidFill>
                <a:schemeClr val="accent1">
                  <a:lumMod val="20000"/>
                  <a:lumOff val="80000"/>
                </a:schemeClr>
              </a:solidFill>
              <a:latin typeface="Copperplate Gothic Bold" charset="0"/>
              <a:ea typeface="Copperplate Gothic Bold" charset="0"/>
              <a:cs typeface="Copperplate Gothic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08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Objetivos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888708"/>
            <a:ext cx="1005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4000" b="1" dirty="0" err="1">
                <a:latin typeface="Courier New" charset="0"/>
                <a:ea typeface="Courier New" charset="0"/>
                <a:cs typeface="Courier New" charset="0"/>
              </a:rPr>
              <a:t>Desing</a:t>
            </a:r>
            <a:r>
              <a:rPr lang="en-US" sz="4000" b="1" dirty="0"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4000" b="1" dirty="0" err="1">
                <a:latin typeface="Courier New" charset="0"/>
                <a:ea typeface="Courier New" charset="0"/>
                <a:cs typeface="Courier New" charset="0"/>
              </a:rPr>
              <a:t>implementação</a:t>
            </a:r>
            <a:r>
              <a:rPr lang="en-US" sz="4000" b="1" dirty="0">
                <a:latin typeface="Courier New" charset="0"/>
                <a:ea typeface="Courier New" charset="0"/>
                <a:cs typeface="Courier New" charset="0"/>
              </a:rPr>
              <a:t> de um </a:t>
            </a:r>
            <a:r>
              <a:rPr lang="en-US" sz="4000" b="1" dirty="0" err="1">
                <a:latin typeface="Courier New" charset="0"/>
                <a:ea typeface="Courier New" charset="0"/>
                <a:cs typeface="Courier New" charset="0"/>
              </a:rPr>
              <a:t>jogo</a:t>
            </a:r>
            <a:r>
              <a:rPr lang="en-US" sz="4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000" b="1" dirty="0" err="1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4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4000" b="1" dirty="0" err="1">
                <a:latin typeface="Courier New" charset="0"/>
                <a:ea typeface="Courier New" charset="0"/>
                <a:cs typeface="Courier New" charset="0"/>
              </a:rPr>
              <a:t>Pygame</a:t>
            </a:r>
            <a:endParaRPr lang="en-US" sz="4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endParaRPr lang="en-US" sz="4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1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Influenciando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as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sensções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97280" y="1888708"/>
            <a:ext cx="10058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naturalmente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bons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para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invocar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sensações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jogadores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criar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emoção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vitória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agonia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derrota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.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Alguns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cobrar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um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preço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da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derrota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prêmios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pelo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sucesso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produzir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frustração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entretanto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alguns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jogadores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nao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suportam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frustações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param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construção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gerenciamento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trazem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à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tona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sensações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ambição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ganância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desejo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controle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Alguns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podem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criar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sensações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suspense,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surpresa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medo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amor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tensão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136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Enredo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97280" y="1888708"/>
            <a:ext cx="100584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Crie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um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que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seja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capaz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influenciar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alguma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outras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) das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sensações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listadas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Podendo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ser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um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jogo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construção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civilização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gerenciamento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simulação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vida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etc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3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-27219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Enunciado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7680" y="1914108"/>
            <a:ext cx="11557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Deve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ser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seguido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um dos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estilos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seguir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Plataforma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Primeira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Pessoa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Terceira Pessoa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Estratégia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Tiro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primeira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ou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terceira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pessoa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Entregas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Documentação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GDD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dez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páginas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Documentação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deve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conter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level design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contendo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no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mínimo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3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níveis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200150" lvl="2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Desing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dos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personagens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pelo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menos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2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personagens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):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nome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personalidade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etc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).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exemplo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 Jogo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plataforma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contendo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varios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inimigos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a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serem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destruidos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na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fase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mr-IN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–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deve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-se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esta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documentação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também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cada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personagem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6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Enunciado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800" y="1888708"/>
            <a:ext cx="115570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Sistema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Pontuação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Definição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da IA do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jogo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Jogo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deve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cálculo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colisão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identificar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colisão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objetos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tela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jogo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deve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conter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Som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musica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fundo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efeitos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especiais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Tela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Apresentação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Menu com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opcões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jogar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instruções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;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ligar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desligar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som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Tela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ranking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jogadores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pontuação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máxima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Tela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gameover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8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Enunciado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800" y="1888708"/>
            <a:ext cx="11557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Entrega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Documentações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: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estará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disponível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no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moodle</a:t>
            </a: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Data de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Entrega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e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apresentação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Final: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estará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disponível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no 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moodle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12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Itens</a:t>
            </a:r>
            <a:r>
              <a:rPr lang="en-US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dirty="0" err="1">
                <a:latin typeface="Andale Mono" charset="0"/>
                <a:ea typeface="Andale Mono" charset="0"/>
                <a:cs typeface="Andale Mono" charset="0"/>
              </a:rPr>
              <a:t>obrigatorios</a:t>
            </a:r>
            <a:endParaRPr lang="en-US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31800" y="1888708"/>
            <a:ext cx="11557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r>
              <a:rPr lang="en-US" sz="2000" dirty="0" err="1"/>
              <a:t>Apresentação</a:t>
            </a:r>
            <a:r>
              <a:rPr lang="en-US" sz="2000" dirty="0"/>
              <a:t> </a:t>
            </a:r>
            <a:r>
              <a:rPr lang="en-US" sz="2000" dirty="0" err="1"/>
              <a:t>semanal</a:t>
            </a:r>
            <a:r>
              <a:rPr lang="en-US" sz="2000" dirty="0"/>
              <a:t> de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os</a:t>
            </a:r>
            <a:r>
              <a:rPr lang="en-US" sz="2000" dirty="0"/>
              <a:t> </a:t>
            </a:r>
            <a:r>
              <a:rPr lang="en-US" sz="2000" dirty="0" err="1"/>
              <a:t>membros</a:t>
            </a:r>
            <a:r>
              <a:rPr lang="en-US" sz="2000" dirty="0"/>
              <a:t> do </a:t>
            </a:r>
            <a:r>
              <a:rPr lang="en-US" sz="2000" dirty="0" err="1"/>
              <a:t>grupo</a:t>
            </a: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sz="2000" dirty="0" err="1"/>
              <a:t>obrigatorio</a:t>
            </a:r>
            <a:r>
              <a:rPr lang="en-US" sz="2000" dirty="0"/>
              <a:t> </a:t>
            </a:r>
            <a:r>
              <a:rPr lang="en-US" sz="2000" dirty="0" err="1"/>
              <a:t>uso</a:t>
            </a:r>
            <a:r>
              <a:rPr lang="en-US" sz="2000" dirty="0"/>
              <a:t> de </a:t>
            </a:r>
            <a:r>
              <a:rPr lang="en-US" sz="2000" dirty="0" err="1"/>
              <a:t>alguma</a:t>
            </a:r>
            <a:r>
              <a:rPr lang="en-US" sz="2000" dirty="0"/>
              <a:t> </a:t>
            </a:r>
            <a:r>
              <a:rPr lang="en-US" sz="2000" dirty="0" err="1"/>
              <a:t>ferramenta</a:t>
            </a:r>
            <a:r>
              <a:rPr lang="en-US" sz="2000" dirty="0"/>
              <a:t> de </a:t>
            </a:r>
            <a:r>
              <a:rPr lang="en-US" sz="2000" dirty="0" err="1"/>
              <a:t>gerenciamento</a:t>
            </a:r>
            <a:r>
              <a:rPr lang="en-US" sz="2000" dirty="0"/>
              <a:t> de </a:t>
            </a:r>
            <a:r>
              <a:rPr lang="en-US" sz="2000" dirty="0" err="1"/>
              <a:t>projeto</a:t>
            </a:r>
            <a:r>
              <a:rPr lang="en-US" sz="2000" dirty="0"/>
              <a:t>, </a:t>
            </a:r>
            <a:r>
              <a:rPr lang="en-US" sz="2000" dirty="0" err="1"/>
              <a:t>tendo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membro</a:t>
            </a:r>
            <a:r>
              <a:rPr lang="en-US" sz="2000" dirty="0"/>
              <a:t> do </a:t>
            </a:r>
            <a:r>
              <a:rPr lang="en-US" sz="2000" dirty="0" err="1"/>
              <a:t>grupo</a:t>
            </a:r>
            <a:r>
              <a:rPr lang="en-US" sz="2000" dirty="0"/>
              <a:t> </a:t>
            </a:r>
            <a:r>
              <a:rPr lang="en-US" sz="2000" dirty="0" err="1"/>
              <a:t>suas</a:t>
            </a:r>
            <a:r>
              <a:rPr lang="en-US" sz="2000" dirty="0"/>
              <a:t> </a:t>
            </a:r>
            <a:r>
              <a:rPr lang="en-US" sz="2000" dirty="0" err="1"/>
              <a:t>tarefas</a:t>
            </a:r>
            <a:r>
              <a:rPr lang="en-US" sz="2000" dirty="0"/>
              <a:t> </a:t>
            </a:r>
            <a:r>
              <a:rPr lang="en-US" sz="2000" dirty="0" err="1"/>
              <a:t>explicitamente</a:t>
            </a:r>
            <a:r>
              <a:rPr lang="en-US" sz="2000" dirty="0"/>
              <a:t> </a:t>
            </a:r>
            <a:r>
              <a:rPr lang="en-US" sz="2000" dirty="0" err="1"/>
              <a:t>atribuidas</a:t>
            </a:r>
            <a:endParaRPr lang="en-US" sz="2000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 err="1"/>
              <a:t>obrigatorio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gitlab</a:t>
            </a:r>
            <a:r>
              <a:rPr lang="en-US" dirty="0"/>
              <a:t> com commits de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membros</a:t>
            </a:r>
            <a:r>
              <a:rPr lang="en-US" dirty="0"/>
              <a:t> do </a:t>
            </a:r>
            <a:r>
              <a:rPr lang="en-US" dirty="0" err="1"/>
              <a:t>grupo</a:t>
            </a:r>
            <a:r>
              <a:rPr lang="en-US" dirty="0"/>
              <a:t> e commits </a:t>
            </a:r>
            <a:r>
              <a:rPr lang="en-US" dirty="0" err="1"/>
              <a:t>periodicos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dirty="0"/>
          </a:p>
          <a:p>
            <a:pPr marL="742950" lvl="1" indent="-285750">
              <a:buFont typeface="Arial" charset="0"/>
              <a:buChar char="•"/>
            </a:pPr>
            <a:r>
              <a:rPr lang="en-US" dirty="0"/>
              <a:t>NÃO PODE SER ”JOGO DE TEXTO” (ex: </a:t>
            </a:r>
            <a:r>
              <a:rPr lang="en-US" dirty="0" err="1"/>
              <a:t>perguntas</a:t>
            </a:r>
            <a:r>
              <a:rPr lang="en-US" dirty="0"/>
              <a:t> e </a:t>
            </a:r>
            <a:r>
              <a:rPr lang="en-US" dirty="0" err="1"/>
              <a:t>repostas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/>
              <a:t>NÃO PODE SER JOGO DE TABULEIRO</a:t>
            </a:r>
            <a:endParaRPr lang="en-US" dirty="0"/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pPr marL="742950" lvl="1" indent="-285750">
              <a:buFont typeface="Arial" charset="0"/>
              <a:buChar char="•"/>
            </a:pPr>
            <a:endParaRPr lang="en-US" sz="2000" b="1" dirty="0">
              <a:solidFill>
                <a:schemeClr val="bg2">
                  <a:lumMod val="25000"/>
                </a:schemeClr>
              </a:solidFill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46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Obrigado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66031-B04F-F746-94EA-266F703513A8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3195263"/>
            <a:ext cx="8229600" cy="293090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sz="4800" dirty="0"/>
              <a:t>Prof. Dr. Leandro </a:t>
            </a:r>
            <a:r>
              <a:rPr lang="pt-BR" sz="4800" dirty="0" err="1"/>
              <a:t>Pupo</a:t>
            </a:r>
            <a:r>
              <a:rPr lang="pt-BR" sz="4800" dirty="0"/>
              <a:t> </a:t>
            </a:r>
            <a:r>
              <a:rPr lang="pt-BR" sz="4800" dirty="0" err="1"/>
              <a:t>Natale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5932362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16484</TotalTime>
  <Words>385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Andale Mono</vt:lpstr>
      <vt:lpstr>Arial</vt:lpstr>
      <vt:lpstr>Calibri</vt:lpstr>
      <vt:lpstr>Calibri Light</vt:lpstr>
      <vt:lpstr>Copperplate Gothic Bold</vt:lpstr>
      <vt:lpstr>Courier</vt:lpstr>
      <vt:lpstr>Courier New</vt:lpstr>
      <vt:lpstr>Retrospect</vt:lpstr>
      <vt:lpstr>Jogos Digitais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tolerantes a Falhas</dc:title>
  <dc:creator>LEANDRO PUPO NATALE</dc:creator>
  <cp:lastModifiedBy>Leandro Pupo Natale</cp:lastModifiedBy>
  <cp:revision>220</cp:revision>
  <dcterms:created xsi:type="dcterms:W3CDTF">2017-07-31T00:46:05Z</dcterms:created>
  <dcterms:modified xsi:type="dcterms:W3CDTF">2022-09-29T23:52:46Z</dcterms:modified>
</cp:coreProperties>
</file>