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ade Gamer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00919"/>
            <a:ext cx="12794970" cy="343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59"/>
              </a:lnSpc>
            </a:pPr>
            <a:r>
              <a:rPr lang="en-US" sz="11999">
                <a:solidFill>
                  <a:srgbClr val="FFFFFF"/>
                </a:solidFill>
                <a:latin typeface="Arcade Gamer"/>
              </a:rPr>
              <a:t>AStro</a:t>
            </a:r>
          </a:p>
          <a:p>
            <a:pPr algn="l">
              <a:lnSpc>
                <a:spcPts val="12959"/>
              </a:lnSpc>
            </a:pPr>
            <a:r>
              <a:rPr lang="en-US" sz="11999">
                <a:solidFill>
                  <a:srgbClr val="FFFFFF"/>
                </a:solidFill>
                <a:latin typeface="Arcade Gamer"/>
              </a:rPr>
              <a:t>Cleanup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619445">
            <a:off x="10506073" y="3450147"/>
            <a:ext cx="7897365" cy="7897365"/>
          </a:xfrm>
          <a:custGeom>
            <a:avLst/>
            <a:gdLst/>
            <a:ahLst/>
            <a:cxnLst/>
            <a:rect r="r" b="b" t="t" l="l"/>
            <a:pathLst>
              <a:path h="7897365" w="7897365">
                <a:moveTo>
                  <a:pt x="0" y="0"/>
                </a:moveTo>
                <a:lnTo>
                  <a:pt x="7897365" y="0"/>
                </a:lnTo>
                <a:lnTo>
                  <a:pt x="7897365" y="7897365"/>
                </a:lnTo>
                <a:lnTo>
                  <a:pt x="0" y="789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6194629"/>
            <a:ext cx="6492240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6585904"/>
            <a:ext cx="10860675" cy="56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2799">
                <a:solidFill>
                  <a:srgbClr val="FFFFFF"/>
                </a:solidFill>
                <a:latin typeface="Arcade Gamer Medium"/>
              </a:rPr>
              <a:t>Projeto Individual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275" y="1133054"/>
            <a:ext cx="15891450" cy="8020892"/>
            <a:chOff x="0" y="0"/>
            <a:chExt cx="4185403" cy="21124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85403" cy="2112498"/>
            </a:xfrm>
            <a:custGeom>
              <a:avLst/>
              <a:gdLst/>
              <a:ahLst/>
              <a:cxnLst/>
              <a:rect r="r" b="b" t="t" l="l"/>
              <a:pathLst>
                <a:path h="2112498" w="4185403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01004B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85403" cy="2150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88296" y="1620674"/>
            <a:ext cx="11911409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>
                <a:solidFill>
                  <a:srgbClr val="FFFFFF"/>
                </a:solidFill>
                <a:latin typeface="Arcade Gamer Bold"/>
              </a:rPr>
              <a:t>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10691" y="3075091"/>
            <a:ext cx="14066618" cy="513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2800">
                <a:solidFill>
                  <a:srgbClr val="FFFFFF"/>
                </a:solidFill>
                <a:latin typeface="Arcade Gamer Medium"/>
              </a:rPr>
              <a:t>Com a exploração espacial, houve um salto na tecnologia trazendo muitos aspectos que vemos no nosso dia a dia, como: A comunicação e acesso à internet, até a coleta de dados meteorológicos, pesquisas climáticas e navegação.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2800">
                <a:solidFill>
                  <a:srgbClr val="FFFFFF"/>
                </a:solidFill>
                <a:latin typeface="Arcade Gamer Medium"/>
              </a:rPr>
              <a:t>Porém, mesmo com tantas conquistas se vê uma certa consequência dessa atividade dentro do espaço, a poluição que é conhecido como: </a:t>
            </a:r>
            <a:r>
              <a:rPr lang="en-US" sz="2800" u="sng">
                <a:solidFill>
                  <a:srgbClr val="FFFFFF"/>
                </a:solidFill>
                <a:latin typeface="Arcade Gamer Medium"/>
              </a:rPr>
              <a:t>lixo espacial.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275" y="1133054"/>
            <a:ext cx="15891450" cy="8020892"/>
            <a:chOff x="0" y="0"/>
            <a:chExt cx="4185403" cy="21124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85403" cy="2112498"/>
            </a:xfrm>
            <a:custGeom>
              <a:avLst/>
              <a:gdLst/>
              <a:ahLst/>
              <a:cxnLst/>
              <a:rect r="r" b="b" t="t" l="l"/>
              <a:pathLst>
                <a:path h="2112498" w="4185403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01004B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85403" cy="2150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88296" y="1620674"/>
            <a:ext cx="11911409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>
                <a:solidFill>
                  <a:srgbClr val="FFFFFF"/>
                </a:solidFill>
                <a:latin typeface="Arcade Gamer Bold"/>
              </a:rPr>
              <a:t>OBJETIVO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10691" y="3075091"/>
            <a:ext cx="14066618" cy="399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2800">
                <a:solidFill>
                  <a:srgbClr val="FFFFFF"/>
                </a:solidFill>
                <a:latin typeface="Arcade Gamer Medium"/>
              </a:rPr>
              <a:t>Para combater a desinformação sobre a situação em nossos espaços aéreos, será criado um site institucional que vai ser dedicado a fornecer informações e compartilhar iniciativas relacionadas à busca de soluções para a poluição espacial.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2800">
                <a:solidFill>
                  <a:srgbClr val="FFFFFF"/>
                </a:solidFill>
                <a:latin typeface="Arcade Gamer Medium"/>
              </a:rPr>
              <a:t>Com esse propósito foi criada a Astro Cleanup!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76564" y="3543906"/>
            <a:ext cx="10949305" cy="6156856"/>
            <a:chOff x="0" y="0"/>
            <a:chExt cx="2883768" cy="1621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83768" cy="1621559"/>
            </a:xfrm>
            <a:custGeom>
              <a:avLst/>
              <a:gdLst/>
              <a:ahLst/>
              <a:cxnLst/>
              <a:rect r="r" b="b" t="t" l="l"/>
              <a:pathLst>
                <a:path h="1621559" w="2883768">
                  <a:moveTo>
                    <a:pt x="7071" y="0"/>
                  </a:moveTo>
                  <a:lnTo>
                    <a:pt x="2876697" y="0"/>
                  </a:lnTo>
                  <a:cubicBezTo>
                    <a:pt x="2878572" y="0"/>
                    <a:pt x="2880371" y="745"/>
                    <a:pt x="2881697" y="2071"/>
                  </a:cubicBezTo>
                  <a:cubicBezTo>
                    <a:pt x="2883023" y="3397"/>
                    <a:pt x="2883768" y="5195"/>
                    <a:pt x="2883768" y="7071"/>
                  </a:cubicBezTo>
                  <a:lnTo>
                    <a:pt x="2883768" y="1614488"/>
                  </a:lnTo>
                  <a:cubicBezTo>
                    <a:pt x="2883768" y="1618393"/>
                    <a:pt x="2880602" y="1621559"/>
                    <a:pt x="2876697" y="1621559"/>
                  </a:cubicBezTo>
                  <a:lnTo>
                    <a:pt x="7071" y="1621559"/>
                  </a:lnTo>
                  <a:cubicBezTo>
                    <a:pt x="5195" y="1621559"/>
                    <a:pt x="3397" y="1620814"/>
                    <a:pt x="2071" y="1619488"/>
                  </a:cubicBezTo>
                  <a:cubicBezTo>
                    <a:pt x="745" y="1618162"/>
                    <a:pt x="0" y="1616363"/>
                    <a:pt x="0" y="1614488"/>
                  </a:cubicBezTo>
                  <a:lnTo>
                    <a:pt x="0" y="7071"/>
                  </a:lnTo>
                  <a:cubicBezTo>
                    <a:pt x="0" y="3166"/>
                    <a:pt x="3166" y="0"/>
                    <a:pt x="70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01004B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83768" cy="1659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78295" y="4094287"/>
            <a:ext cx="10345843" cy="5056094"/>
          </a:xfrm>
          <a:custGeom>
            <a:avLst/>
            <a:gdLst/>
            <a:ahLst/>
            <a:cxnLst/>
            <a:rect r="r" b="b" t="t" l="l"/>
            <a:pathLst>
              <a:path h="5056094" w="10345843">
                <a:moveTo>
                  <a:pt x="0" y="0"/>
                </a:moveTo>
                <a:lnTo>
                  <a:pt x="10345843" y="0"/>
                </a:lnTo>
                <a:lnTo>
                  <a:pt x="10345843" y="5056094"/>
                </a:lnTo>
                <a:lnTo>
                  <a:pt x="0" y="5056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7" t="-2002" r="-6112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028700" y="3572481"/>
            <a:ext cx="4665901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2318578">
            <a:off x="-1609884" y="2933348"/>
            <a:ext cx="8858226" cy="8858226"/>
          </a:xfrm>
          <a:custGeom>
            <a:avLst/>
            <a:gdLst/>
            <a:ahLst/>
            <a:cxnLst/>
            <a:rect r="r" b="b" t="t" l="l"/>
            <a:pathLst>
              <a:path h="8858226" w="8858226">
                <a:moveTo>
                  <a:pt x="0" y="0"/>
                </a:moveTo>
                <a:lnTo>
                  <a:pt x="8858226" y="0"/>
                </a:lnTo>
                <a:lnTo>
                  <a:pt x="8858226" y="8858226"/>
                </a:lnTo>
                <a:lnTo>
                  <a:pt x="0" y="8858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38225"/>
            <a:ext cx="11022517" cy="200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000">
                <a:solidFill>
                  <a:srgbClr val="FFFFFF"/>
                </a:solidFill>
                <a:latin typeface="Arcade Gamer Bold"/>
              </a:rPr>
              <a:t>MODELAGEM</a:t>
            </a:r>
          </a:p>
          <a:p>
            <a:pPr algn="l">
              <a:lnSpc>
                <a:spcPts val="7560"/>
              </a:lnSpc>
            </a:pPr>
            <a:r>
              <a:rPr lang="en-US" sz="7000">
                <a:solidFill>
                  <a:srgbClr val="FFFFFF"/>
                </a:solidFill>
                <a:latin typeface="Arcade Gamer Bold"/>
              </a:rPr>
              <a:t>LÓGICA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63006"/>
            <a:ext cx="10860675" cy="56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2799">
                <a:solidFill>
                  <a:srgbClr val="FFFFFF"/>
                </a:solidFill>
                <a:latin typeface="Arcade Gamer Medium"/>
              </a:rPr>
              <a:t>Como foi feita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671671">
            <a:off x="4407698" y="3091913"/>
            <a:ext cx="5246174" cy="5246174"/>
          </a:xfrm>
          <a:custGeom>
            <a:avLst/>
            <a:gdLst/>
            <a:ahLst/>
            <a:cxnLst/>
            <a:rect r="r" b="b" t="t" l="l"/>
            <a:pathLst>
              <a:path h="5246174" w="5246174">
                <a:moveTo>
                  <a:pt x="5246174" y="0"/>
                </a:moveTo>
                <a:lnTo>
                  <a:pt x="0" y="0"/>
                </a:lnTo>
                <a:lnTo>
                  <a:pt x="0" y="5246174"/>
                </a:lnTo>
                <a:lnTo>
                  <a:pt x="5246174" y="5246174"/>
                </a:lnTo>
                <a:lnTo>
                  <a:pt x="524617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84687" y="1133054"/>
            <a:ext cx="9274613" cy="8020892"/>
            <a:chOff x="0" y="0"/>
            <a:chExt cx="2442696" cy="21124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2696" cy="2112498"/>
            </a:xfrm>
            <a:custGeom>
              <a:avLst/>
              <a:gdLst/>
              <a:ahLst/>
              <a:cxnLst/>
              <a:rect r="r" b="b" t="t" l="l"/>
              <a:pathLst>
                <a:path h="2112498" w="2442696">
                  <a:moveTo>
                    <a:pt x="8347" y="0"/>
                  </a:moveTo>
                  <a:lnTo>
                    <a:pt x="2434349" y="0"/>
                  </a:lnTo>
                  <a:cubicBezTo>
                    <a:pt x="2438959" y="0"/>
                    <a:pt x="2442696" y="3737"/>
                    <a:pt x="2442696" y="8347"/>
                  </a:cubicBezTo>
                  <a:lnTo>
                    <a:pt x="2442696" y="2104151"/>
                  </a:lnTo>
                  <a:cubicBezTo>
                    <a:pt x="2442696" y="2106365"/>
                    <a:pt x="2441817" y="2108488"/>
                    <a:pt x="2440252" y="2110054"/>
                  </a:cubicBezTo>
                  <a:cubicBezTo>
                    <a:pt x="2438686" y="2111619"/>
                    <a:pt x="2436563" y="2112498"/>
                    <a:pt x="2434349" y="2112498"/>
                  </a:cubicBezTo>
                  <a:lnTo>
                    <a:pt x="8347" y="2112498"/>
                  </a:lnTo>
                  <a:cubicBezTo>
                    <a:pt x="6134" y="2112498"/>
                    <a:pt x="4010" y="2111619"/>
                    <a:pt x="2445" y="2110054"/>
                  </a:cubicBezTo>
                  <a:cubicBezTo>
                    <a:pt x="879" y="2108488"/>
                    <a:pt x="0" y="2106365"/>
                    <a:pt x="0" y="2104151"/>
                  </a:cubicBezTo>
                  <a:lnTo>
                    <a:pt x="0" y="8347"/>
                  </a:lnTo>
                  <a:cubicBezTo>
                    <a:pt x="0" y="6134"/>
                    <a:pt x="879" y="4010"/>
                    <a:pt x="2445" y="2445"/>
                  </a:cubicBezTo>
                  <a:cubicBezTo>
                    <a:pt x="4010" y="879"/>
                    <a:pt x="6134" y="0"/>
                    <a:pt x="8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01004B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42696" cy="2150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1723135" y="3468581"/>
            <a:ext cx="4665901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0" y="5402819"/>
            <a:ext cx="7710963" cy="7710963"/>
          </a:xfrm>
          <a:custGeom>
            <a:avLst/>
            <a:gdLst/>
            <a:ahLst/>
            <a:cxnLst/>
            <a:rect r="r" b="b" t="t" l="l"/>
            <a:pathLst>
              <a:path h="7710963" w="7710963">
                <a:moveTo>
                  <a:pt x="7710963" y="0"/>
                </a:moveTo>
                <a:lnTo>
                  <a:pt x="0" y="0"/>
                </a:lnTo>
                <a:lnTo>
                  <a:pt x="0" y="7710962"/>
                </a:lnTo>
                <a:lnTo>
                  <a:pt x="7710963" y="7710962"/>
                </a:lnTo>
                <a:lnTo>
                  <a:pt x="7710963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00439" y="2051249"/>
            <a:ext cx="6788597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7000">
                <a:solidFill>
                  <a:srgbClr val="FFFFFF"/>
                </a:solidFill>
                <a:latin typeface="Arcade Gamer Bold"/>
              </a:rPr>
              <a:t>DESAFIOS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12899" y="4006976"/>
            <a:ext cx="4476137" cy="170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35"/>
              </a:lnSpc>
            </a:pPr>
            <a:r>
              <a:rPr lang="en-US" sz="2799">
                <a:solidFill>
                  <a:srgbClr val="FFFFFF"/>
                </a:solidFill>
                <a:latin typeface="Arcade Gamer Medium"/>
              </a:rPr>
              <a:t>Dificuldades no desenvolvimento  do projeto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275" y="1133054"/>
            <a:ext cx="12157834" cy="8020892"/>
            <a:chOff x="0" y="0"/>
            <a:chExt cx="3202063" cy="21124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2063" cy="2112498"/>
            </a:xfrm>
            <a:custGeom>
              <a:avLst/>
              <a:gdLst/>
              <a:ahLst/>
              <a:cxnLst/>
              <a:rect r="r" b="b" t="t" l="l"/>
              <a:pathLst>
                <a:path h="2112498" w="3202063">
                  <a:moveTo>
                    <a:pt x="6368" y="0"/>
                  </a:moveTo>
                  <a:lnTo>
                    <a:pt x="3195695" y="0"/>
                  </a:lnTo>
                  <a:cubicBezTo>
                    <a:pt x="3197384" y="0"/>
                    <a:pt x="3199004" y="671"/>
                    <a:pt x="3200198" y="1865"/>
                  </a:cubicBezTo>
                  <a:cubicBezTo>
                    <a:pt x="3201392" y="3059"/>
                    <a:pt x="3202063" y="4679"/>
                    <a:pt x="3202063" y="6368"/>
                  </a:cubicBezTo>
                  <a:lnTo>
                    <a:pt x="3202063" y="2106131"/>
                  </a:lnTo>
                  <a:cubicBezTo>
                    <a:pt x="3202063" y="2109647"/>
                    <a:pt x="3199212" y="2112498"/>
                    <a:pt x="3195695" y="2112498"/>
                  </a:cubicBezTo>
                  <a:lnTo>
                    <a:pt x="6368" y="2112498"/>
                  </a:lnTo>
                  <a:cubicBezTo>
                    <a:pt x="4679" y="2112498"/>
                    <a:pt x="3059" y="2111827"/>
                    <a:pt x="1865" y="2110633"/>
                  </a:cubicBezTo>
                  <a:cubicBezTo>
                    <a:pt x="671" y="2109439"/>
                    <a:pt x="0" y="2107819"/>
                    <a:pt x="0" y="2106131"/>
                  </a:cubicBezTo>
                  <a:lnTo>
                    <a:pt x="0" y="6368"/>
                  </a:lnTo>
                  <a:cubicBezTo>
                    <a:pt x="0" y="4679"/>
                    <a:pt x="671" y="3059"/>
                    <a:pt x="1865" y="1865"/>
                  </a:cubicBezTo>
                  <a:cubicBezTo>
                    <a:pt x="3059" y="671"/>
                    <a:pt x="4679" y="0"/>
                    <a:pt x="63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01004B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02063" cy="2150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2197574" y="3520531"/>
            <a:ext cx="5959378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643481" y="4526559"/>
            <a:ext cx="0" cy="4627387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197574" y="1956526"/>
            <a:ext cx="10321193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000">
                <a:solidFill>
                  <a:srgbClr val="FFFFFF"/>
                </a:solidFill>
                <a:latin typeface="Arcade Gamer Bold"/>
              </a:rPr>
              <a:t>AGRADECIMENTOS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08273" y="4515268"/>
            <a:ext cx="5635727" cy="56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2799">
                <a:solidFill>
                  <a:srgbClr val="FFFFFF"/>
                </a:solidFill>
                <a:latin typeface="Arcade Gamer Medium"/>
              </a:rPr>
              <a:t>Minha família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08273" y="6210931"/>
            <a:ext cx="5635727" cy="56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2799">
                <a:solidFill>
                  <a:srgbClr val="FFFFFF"/>
                </a:solidFill>
                <a:latin typeface="Arcade Gamer Medium"/>
              </a:rPr>
              <a:t>Meus amigos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08273" y="7906593"/>
            <a:ext cx="5635727" cy="56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2799">
                <a:solidFill>
                  <a:srgbClr val="FFFFFF"/>
                </a:solidFill>
                <a:latin typeface="Arcade Gamer Medium"/>
              </a:rPr>
              <a:t>corpo docente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8653" y="4036628"/>
            <a:ext cx="1829656" cy="1829656"/>
          </a:xfrm>
          <a:custGeom>
            <a:avLst/>
            <a:gdLst/>
            <a:ahLst/>
            <a:cxnLst/>
            <a:rect r="r" b="b" t="t" l="l"/>
            <a:pathLst>
              <a:path h="1829656" w="1829656">
                <a:moveTo>
                  <a:pt x="0" y="0"/>
                </a:moveTo>
                <a:lnTo>
                  <a:pt x="1829656" y="0"/>
                </a:lnTo>
                <a:lnTo>
                  <a:pt x="1829656" y="1829656"/>
                </a:lnTo>
                <a:lnTo>
                  <a:pt x="0" y="1829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8653" y="5650052"/>
            <a:ext cx="1829656" cy="1829656"/>
          </a:xfrm>
          <a:custGeom>
            <a:avLst/>
            <a:gdLst/>
            <a:ahLst/>
            <a:cxnLst/>
            <a:rect r="r" b="b" t="t" l="l"/>
            <a:pathLst>
              <a:path h="1829656" w="1829656">
                <a:moveTo>
                  <a:pt x="0" y="0"/>
                </a:moveTo>
                <a:lnTo>
                  <a:pt x="1829656" y="0"/>
                </a:lnTo>
                <a:lnTo>
                  <a:pt x="1829656" y="1829656"/>
                </a:lnTo>
                <a:lnTo>
                  <a:pt x="0" y="1829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28653" y="7263476"/>
            <a:ext cx="1829656" cy="1829656"/>
          </a:xfrm>
          <a:custGeom>
            <a:avLst/>
            <a:gdLst/>
            <a:ahLst/>
            <a:cxnLst/>
            <a:rect r="r" b="b" t="t" l="l"/>
            <a:pathLst>
              <a:path h="1829656" w="1829656">
                <a:moveTo>
                  <a:pt x="0" y="0"/>
                </a:moveTo>
                <a:lnTo>
                  <a:pt x="1829656" y="0"/>
                </a:lnTo>
                <a:lnTo>
                  <a:pt x="1829656" y="1829657"/>
                </a:lnTo>
                <a:lnTo>
                  <a:pt x="0" y="1829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2692" r="0" b="-1188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06960"/>
            <a:ext cx="12078314" cy="5711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79"/>
              </a:lnSpc>
            </a:pPr>
            <a:r>
              <a:rPr lang="en-US" sz="13499">
                <a:solidFill>
                  <a:srgbClr val="FFFFFF"/>
                </a:solidFill>
                <a:latin typeface="Arcade Gamer Bold"/>
              </a:rPr>
              <a:t>OBRIGADA</a:t>
            </a:r>
          </a:p>
          <a:p>
            <a:pPr algn="l">
              <a:lnSpc>
                <a:spcPts val="14579"/>
              </a:lnSpc>
            </a:pPr>
            <a:r>
              <a:rPr lang="en-US" sz="13499">
                <a:solidFill>
                  <a:srgbClr val="FFFFFF"/>
                </a:solidFill>
                <a:latin typeface="Arcade Gamer Bold"/>
              </a:rPr>
              <a:t>PELA</a:t>
            </a:r>
          </a:p>
          <a:p>
            <a:pPr algn="l">
              <a:lnSpc>
                <a:spcPts val="14579"/>
              </a:lnSpc>
            </a:pPr>
            <a:r>
              <a:rPr lang="en-US" sz="13499">
                <a:solidFill>
                  <a:srgbClr val="FFFFFF"/>
                </a:solidFill>
                <a:latin typeface="Arcade Gamer Bold"/>
              </a:rPr>
              <a:t>ATENÇÃO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true" flipV="false" rot="0">
            <a:off x="10058400" y="148999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DAGG0_pT6Vc</dc:identifier>
  <dcterms:modified xsi:type="dcterms:W3CDTF">2011-08-01T06:04:30Z</dcterms:modified>
  <cp:revision>1</cp:revision>
  <dc:title>ASTRO CLEANUP</dc:title>
</cp:coreProperties>
</file>