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5A1D3-3486-47EC-A003-5167E0F862FB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65B86-CF6F-4D71-B76B-786E3C5C024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7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Poll Title: What do you think of this? (1-5 words)
https://www.polleverywhere.com/free_text_polls/qTZ4s7GzGiw5o0N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65B86-CF6F-4D71-B76B-786E3C5C024B}" type="slidenum">
              <a:rPr lang="en-US" smtClean="0"/>
              <a:t>1</a:t>
            </a:fld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4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5A0C-035D-4C82-930C-F3B6080EDB23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8E3A-7451-4EAA-9C5F-CBC689620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0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5A0C-035D-4C82-930C-F3B6080EDB23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8E3A-7451-4EAA-9C5F-CBC689620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4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5A0C-035D-4C82-930C-F3B6080EDB23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8E3A-7451-4EAA-9C5F-CBC689620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5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5A0C-035D-4C82-930C-F3B6080EDB23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8E3A-7451-4EAA-9C5F-CBC689620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5A0C-035D-4C82-930C-F3B6080EDB23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8E3A-7451-4EAA-9C5F-CBC689620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2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5A0C-035D-4C82-930C-F3B6080EDB23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8E3A-7451-4EAA-9C5F-CBC689620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5A0C-035D-4C82-930C-F3B6080EDB23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8E3A-7451-4EAA-9C5F-CBC689620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0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5A0C-035D-4C82-930C-F3B6080EDB23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8E3A-7451-4EAA-9C5F-CBC689620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5A0C-035D-4C82-930C-F3B6080EDB23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8E3A-7451-4EAA-9C5F-CBC689620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5A0C-035D-4C82-930C-F3B6080EDB23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8E3A-7451-4EAA-9C5F-CBC689620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5A0C-035D-4C82-930C-F3B6080EDB23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8E3A-7451-4EAA-9C5F-CBC689620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4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5A0C-035D-4C82-930C-F3B6080EDB23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8E3A-7451-4EAA-9C5F-CBC6896208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8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82d09408-f747-4ea2-8824-eb98df51d6fa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Grand écran</PresentationFormat>
  <Paragraphs>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naomi</dc:creator>
  <cp:lastModifiedBy>naomi</cp:lastModifiedBy>
  <cp:revision>2</cp:revision>
  <dcterms:created xsi:type="dcterms:W3CDTF">2018-05-15T08:47:01Z</dcterms:created>
  <dcterms:modified xsi:type="dcterms:W3CDTF">2018-05-15T08:51:49Z</dcterms:modified>
</cp:coreProperties>
</file>