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2590781B.xml" ContentType="application/vnd.ms-powerpoint.comments+xml"/>
  <Override PartName="/ppt/comments/modernComment_109_4964FB62.xml" ContentType="application/vnd.ms-powerpoint.comments+xml"/>
  <Override PartName="/ppt/comments/modernComment_118_3964D64B.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5" r:id="rId5"/>
    <p:sldId id="280" r:id="rId6"/>
    <p:sldId id="266" r:id="rId7"/>
    <p:sldId id="269" r:id="rId8"/>
    <p:sldId id="287" r:id="rId9"/>
    <p:sldId id="270" r:id="rId10"/>
    <p:sldId id="271" r:id="rId11"/>
    <p:sldId id="272" r:id="rId12"/>
    <p:sldId id="288" r:id="rId13"/>
    <p:sldId id="273" r:id="rId14"/>
    <p:sldId id="274" r:id="rId15"/>
    <p:sldId id="283" r:id="rId16"/>
    <p:sldId id="286" r:id="rId17"/>
    <p:sldId id="290" r:id="rId18"/>
    <p:sldId id="276" r:id="rId19"/>
    <p:sldId id="277" r:id="rId20"/>
    <p:sldId id="278" r:id="rId21"/>
    <p:sldId id="279" r:id="rId22"/>
    <p:sldId id="260" r:id="rId23"/>
    <p:sldId id="258"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5582667-6102-27E7-ED8E-01A166EB4B6B}" name="Guest User" initials="GU" userId="Guest User"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877F53-0E35-481E-BB96-79D35A34FA0D}" v="277" dt="2023-04-21T15:57:52.035"/>
    <p1510:client id="{07F517E6-04B8-4AA8-A0C6-ECAB30A98626}" v="9" dt="2023-04-22T01:25:30.704"/>
    <p1510:client id="{09BF5986-4A8C-42A1-A7DF-E8E6800F774F}" v="1" dt="2023-04-21T22:46:17.501"/>
    <p1510:client id="{152366FE-E918-4260-8C0D-F01A085BA656}" v="146" dt="2023-04-19T12:38:14.212"/>
    <p1510:client id="{2C70CE62-7DDB-4BA9-9875-CC8055899148}" v="42" dt="2023-04-21T15:36:57.770"/>
    <p1510:client id="{2EB872C2-9CD0-4097-B1A3-614289C34AB9}" v="510" dt="2023-04-21T15:59:33.303"/>
    <p1510:client id="{3364D679-6125-4A7E-8F5D-6D8444BD1B5C}" v="54" dt="2023-04-20T00:23:35.420"/>
    <p1510:client id="{395B7EE9-745A-4757-B07D-AD3EB210B6F3}" v="386" dt="2023-04-21T12:29:00.318"/>
    <p1510:client id="{3DF362B0-682F-4B1E-9C4E-17D538D2EB20}" v="1" dt="2023-04-22T01:38:06.339"/>
    <p1510:client id="{4B08325A-4DD2-4E02-8857-8806985FA3E1}" v="78" dt="2023-04-20T01:46:22.344"/>
    <p1510:client id="{6BD9AE1C-1308-4338-A769-973B31B53AD7}" v="7" dt="2023-04-20T01:08:21.125"/>
    <p1510:client id="{72CDA72D-B7A2-48EB-AEF7-C356E3E034CE}" v="7" dt="2023-04-21T16:15:00.955"/>
    <p1510:client id="{7C9AE4F9-9E2A-41BC-924F-77948AB8FA95}" v="736" dt="2023-04-21T16:28:42.032"/>
    <p1510:client id="{7EC3B07F-386A-40B4-8509-0733989E0152}" v="1941" dt="2023-04-20T03:02:35.681"/>
    <p1510:client id="{8A038798-8CD5-4198-A60C-FB0F349045F0}" v="178" dt="2023-04-21T15:30:07.595"/>
    <p1510:client id="{AB95E8FF-077C-4E26-964A-4BA7BB141386}" v="74" dt="2023-04-20T03:00:13.653"/>
    <p1510:client id="{ACB7307D-BED4-49FF-9862-4F13653B7E35}" v="94" dt="2023-04-19T01:42:42.871"/>
    <p1510:client id="{B2345E4F-8809-4D26-A4A0-A4CC752CDD70}" v="625" dt="2023-04-20T03:04:40.041"/>
    <p1510:client id="{B7190E03-B81A-4719-9FE9-6C91388D1FAE}" v="70" dt="2023-04-22T01:05:51.051"/>
    <p1510:client id="{D84F3EE8-F18F-4E91-8E72-DA466F4F184F}" v="117" dt="2023-04-20T00:00:56.701"/>
    <p1510:client id="{DF1E5BE0-0631-48BF-BF6D-E1889D67B16A}" v="150" dt="2023-04-21T02:56:25.648"/>
    <p1510:client id="{ED34B221-26CB-4B63-9024-E82270466474}" v="76" dt="2023-04-20T13:15:09.2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152366FE-E918-4260-8C0D-F01A085BA656}"/>
    <pc:docChg chg="addSld modSld">
      <pc:chgData name="Guest User" userId="" providerId="Windows Live" clId="Web-{152366FE-E918-4260-8C0D-F01A085BA656}" dt="2023-04-19T12:38:14.212" v="144" actId="20577"/>
      <pc:docMkLst>
        <pc:docMk/>
      </pc:docMkLst>
      <pc:sldChg chg="modSp">
        <pc:chgData name="Guest User" userId="" providerId="Windows Live" clId="Web-{152366FE-E918-4260-8C0D-F01A085BA656}" dt="2023-04-19T12:13:38.850" v="120" actId="20577"/>
        <pc:sldMkLst>
          <pc:docMk/>
          <pc:sldMk cId="630224923" sldId="257"/>
        </pc:sldMkLst>
        <pc:spChg chg="mod">
          <ac:chgData name="Guest User" userId="" providerId="Windows Live" clId="Web-{152366FE-E918-4260-8C0D-F01A085BA656}" dt="2023-04-19T12:13:38.850" v="120" actId="20577"/>
          <ac:spMkLst>
            <pc:docMk/>
            <pc:sldMk cId="630224923" sldId="257"/>
            <ac:spMk id="3" creationId="{CDC0040A-70E6-5149-C188-5214ADB6350E}"/>
          </ac:spMkLst>
        </pc:spChg>
      </pc:sldChg>
      <pc:sldChg chg="modSp">
        <pc:chgData name="Guest User" userId="" providerId="Windows Live" clId="Web-{152366FE-E918-4260-8C0D-F01A085BA656}" dt="2023-04-19T12:21:32.799" v="129" actId="20577"/>
        <pc:sldMkLst>
          <pc:docMk/>
          <pc:sldMk cId="817033067" sldId="260"/>
        </pc:sldMkLst>
        <pc:spChg chg="mod">
          <ac:chgData name="Guest User" userId="" providerId="Windows Live" clId="Web-{152366FE-E918-4260-8C0D-F01A085BA656}" dt="2023-04-19T12:21:32.799" v="129" actId="20577"/>
          <ac:spMkLst>
            <pc:docMk/>
            <pc:sldMk cId="817033067" sldId="260"/>
            <ac:spMk id="3" creationId="{2506E961-9263-DC2A-1E93-0CCFB5037958}"/>
          </ac:spMkLst>
        </pc:spChg>
      </pc:sldChg>
      <pc:sldChg chg="mod modShow">
        <pc:chgData name="Guest User" userId="" providerId="Windows Live" clId="Web-{152366FE-E918-4260-8C0D-F01A085BA656}" dt="2023-04-19T12:23:25.395" v="135"/>
        <pc:sldMkLst>
          <pc:docMk/>
          <pc:sldMk cId="919843635" sldId="262"/>
        </pc:sldMkLst>
      </pc:sldChg>
      <pc:sldChg chg="modSp">
        <pc:chgData name="Guest User" userId="" providerId="Windows Live" clId="Web-{152366FE-E918-4260-8C0D-F01A085BA656}" dt="2023-04-19T12:12:48.692" v="105" actId="20577"/>
        <pc:sldMkLst>
          <pc:docMk/>
          <pc:sldMk cId="2564136957" sldId="267"/>
        </pc:sldMkLst>
        <pc:spChg chg="mod">
          <ac:chgData name="Guest User" userId="" providerId="Windows Live" clId="Web-{152366FE-E918-4260-8C0D-F01A085BA656}" dt="2023-04-19T12:12:48.692" v="105" actId="20577"/>
          <ac:spMkLst>
            <pc:docMk/>
            <pc:sldMk cId="2564136957" sldId="267"/>
            <ac:spMk id="3" creationId="{B8CE8EC0-2A6F-6675-C2EE-41145AC25D04}"/>
          </ac:spMkLst>
        </pc:spChg>
      </pc:sldChg>
      <pc:sldChg chg="modSp">
        <pc:chgData name="Guest User" userId="" providerId="Windows Live" clId="Web-{152366FE-E918-4260-8C0D-F01A085BA656}" dt="2023-04-19T12:22:52.378" v="134" actId="20577"/>
        <pc:sldMkLst>
          <pc:docMk/>
          <pc:sldMk cId="2422940930" sldId="268"/>
        </pc:sldMkLst>
        <pc:spChg chg="mod">
          <ac:chgData name="Guest User" userId="" providerId="Windows Live" clId="Web-{152366FE-E918-4260-8C0D-F01A085BA656}" dt="2023-04-19T12:22:52.378" v="134" actId="20577"/>
          <ac:spMkLst>
            <pc:docMk/>
            <pc:sldMk cId="2422940930" sldId="268"/>
            <ac:spMk id="3" creationId="{CDC0040A-70E6-5149-C188-5214ADB6350E}"/>
          </ac:spMkLst>
        </pc:spChg>
      </pc:sldChg>
      <pc:sldChg chg="modSp add replId">
        <pc:chgData name="Guest User" userId="" providerId="Windows Live" clId="Web-{152366FE-E918-4260-8C0D-F01A085BA656}" dt="2023-04-19T12:38:14.212" v="144" actId="20577"/>
        <pc:sldMkLst>
          <pc:docMk/>
          <pc:sldMk cId="962909771" sldId="280"/>
        </pc:sldMkLst>
        <pc:spChg chg="mod">
          <ac:chgData name="Guest User" userId="" providerId="Windows Live" clId="Web-{152366FE-E918-4260-8C0D-F01A085BA656}" dt="2023-04-19T12:38:14.212" v="144" actId="20577"/>
          <ac:spMkLst>
            <pc:docMk/>
            <pc:sldMk cId="962909771" sldId="280"/>
            <ac:spMk id="3" creationId="{CDC0040A-70E6-5149-C188-5214ADB6350E}"/>
          </ac:spMkLst>
        </pc:spChg>
      </pc:sldChg>
    </pc:docChg>
  </pc:docChgLst>
  <pc:docChgLst>
    <pc:chgData name="Guest User" providerId="Windows Live" clId="Web-{DF1E5BE0-0631-48BF-BF6D-E1889D67B16A}"/>
    <pc:docChg chg="addSld delSld modSld">
      <pc:chgData name="Guest User" userId="" providerId="Windows Live" clId="Web-{DF1E5BE0-0631-48BF-BF6D-E1889D67B16A}" dt="2023-04-21T02:56:25.055" v="166" actId="20577"/>
      <pc:docMkLst>
        <pc:docMk/>
      </pc:docMkLst>
      <pc:sldChg chg="addSp delSp modSp">
        <pc:chgData name="Guest User" userId="" providerId="Windows Live" clId="Web-{DF1E5BE0-0631-48BF-BF6D-E1889D67B16A}" dt="2023-04-21T02:43:15.172" v="45" actId="20577"/>
        <pc:sldMkLst>
          <pc:docMk/>
          <pc:sldMk cId="630224923" sldId="257"/>
        </pc:sldMkLst>
        <pc:spChg chg="mod">
          <ac:chgData name="Guest User" userId="" providerId="Windows Live" clId="Web-{DF1E5BE0-0631-48BF-BF6D-E1889D67B16A}" dt="2023-04-21T02:43:15.172" v="45" actId="20577"/>
          <ac:spMkLst>
            <pc:docMk/>
            <pc:sldMk cId="630224923" sldId="257"/>
            <ac:spMk id="2" creationId="{30802CCF-1BD6-CB4D-6CF0-4D50DED937DB}"/>
          </ac:spMkLst>
        </pc:spChg>
        <pc:spChg chg="mod ord">
          <ac:chgData name="Guest User" userId="" providerId="Windows Live" clId="Web-{DF1E5BE0-0631-48BF-BF6D-E1889D67B16A}" dt="2023-04-21T00:34:36.344" v="7" actId="14100"/>
          <ac:spMkLst>
            <pc:docMk/>
            <pc:sldMk cId="630224923" sldId="257"/>
            <ac:spMk id="3" creationId="{CDC0040A-70E6-5149-C188-5214ADB6350E}"/>
          </ac:spMkLst>
        </pc:spChg>
        <pc:spChg chg="del">
          <ac:chgData name="Guest User" userId="" providerId="Windows Live" clId="Web-{DF1E5BE0-0631-48BF-BF6D-E1889D67B16A}" dt="2023-04-21T00:33:57.234" v="0"/>
          <ac:spMkLst>
            <pc:docMk/>
            <pc:sldMk cId="630224923" sldId="257"/>
            <ac:spMk id="16" creationId="{DABE3E45-88CF-45D8-8D40-C773324D93F6}"/>
          </ac:spMkLst>
        </pc:spChg>
        <pc:spChg chg="del">
          <ac:chgData name="Guest User" userId="" providerId="Windows Live" clId="Web-{DF1E5BE0-0631-48BF-BF6D-E1889D67B16A}" dt="2023-04-21T00:33:57.234" v="0"/>
          <ac:spMkLst>
            <pc:docMk/>
            <pc:sldMk cId="630224923" sldId="257"/>
            <ac:spMk id="17" creationId="{1CD81A2A-6ED4-4EF4-A14C-912D31E14800}"/>
          </ac:spMkLst>
        </pc:spChg>
        <pc:spChg chg="del">
          <ac:chgData name="Guest User" userId="" providerId="Windows Live" clId="Web-{DF1E5BE0-0631-48BF-BF6D-E1889D67B16A}" dt="2023-04-21T00:33:57.234" v="0"/>
          <ac:spMkLst>
            <pc:docMk/>
            <pc:sldMk cId="630224923" sldId="257"/>
            <ac:spMk id="19" creationId="{1661932C-CA15-4E17-B115-FAE7CBEE4789}"/>
          </ac:spMkLst>
        </pc:spChg>
        <pc:spChg chg="del">
          <ac:chgData name="Guest User" userId="" providerId="Windows Live" clId="Web-{DF1E5BE0-0631-48BF-BF6D-E1889D67B16A}" dt="2023-04-21T00:33:57.234" v="0"/>
          <ac:spMkLst>
            <pc:docMk/>
            <pc:sldMk cId="630224923" sldId="257"/>
            <ac:spMk id="20" creationId="{B91ECDA9-56DC-4270-8F33-01C5637B8CEB}"/>
          </ac:spMkLst>
        </pc:spChg>
        <pc:spChg chg="del">
          <ac:chgData name="Guest User" userId="" providerId="Windows Live" clId="Web-{DF1E5BE0-0631-48BF-BF6D-E1889D67B16A}" dt="2023-04-21T00:33:57.234" v="0"/>
          <ac:spMkLst>
            <pc:docMk/>
            <pc:sldMk cId="630224923" sldId="257"/>
            <ac:spMk id="21" creationId="{8590ADD5-9383-4D3D-9047-3DA2593CCB5D}"/>
          </ac:spMkLst>
        </pc:spChg>
        <pc:spChg chg="del">
          <ac:chgData name="Guest User" userId="" providerId="Windows Live" clId="Web-{DF1E5BE0-0631-48BF-BF6D-E1889D67B16A}" dt="2023-04-21T00:33:57.234" v="0"/>
          <ac:spMkLst>
            <pc:docMk/>
            <pc:sldMk cId="630224923" sldId="257"/>
            <ac:spMk id="22" creationId="{75F47824-961D-465D-84F9-EAE11BC6173B}"/>
          </ac:spMkLst>
        </pc:spChg>
        <pc:spChg chg="del">
          <ac:chgData name="Guest User" userId="" providerId="Windows Live" clId="Web-{DF1E5BE0-0631-48BF-BF6D-E1889D67B16A}" dt="2023-04-21T00:33:57.234" v="0"/>
          <ac:spMkLst>
            <pc:docMk/>
            <pc:sldMk cId="630224923" sldId="257"/>
            <ac:spMk id="24" creationId="{FEC9DA3E-C1D7-472D-B7C0-F71AE41FBA23}"/>
          </ac:spMkLst>
        </pc:spChg>
        <pc:spChg chg="add">
          <ac:chgData name="Guest User" userId="" providerId="Windows Live" clId="Web-{DF1E5BE0-0631-48BF-BF6D-E1889D67B16A}" dt="2023-04-21T00:33:57.234" v="0"/>
          <ac:spMkLst>
            <pc:docMk/>
            <pc:sldMk cId="630224923" sldId="257"/>
            <ac:spMk id="29" creationId="{2EB492CD-616E-47F8-933B-5E2D952A0593}"/>
          </ac:spMkLst>
        </pc:spChg>
        <pc:spChg chg="add">
          <ac:chgData name="Guest User" userId="" providerId="Windows Live" clId="Web-{DF1E5BE0-0631-48BF-BF6D-E1889D67B16A}" dt="2023-04-21T00:33:57.234" v="0"/>
          <ac:spMkLst>
            <pc:docMk/>
            <pc:sldMk cId="630224923" sldId="257"/>
            <ac:spMk id="31" creationId="{59383CF9-23B5-4335-9B21-1791C4CF1C75}"/>
          </ac:spMkLst>
        </pc:spChg>
        <pc:spChg chg="add">
          <ac:chgData name="Guest User" userId="" providerId="Windows Live" clId="Web-{DF1E5BE0-0631-48BF-BF6D-E1889D67B16A}" dt="2023-04-21T00:33:57.234" v="0"/>
          <ac:spMkLst>
            <pc:docMk/>
            <pc:sldMk cId="630224923" sldId="257"/>
            <ac:spMk id="33" creationId="{0007FE00-9498-4706-B255-6437B0252C02}"/>
          </ac:spMkLst>
        </pc:spChg>
        <pc:picChg chg="mod">
          <ac:chgData name="Guest User" userId="" providerId="Windows Live" clId="Web-{DF1E5BE0-0631-48BF-BF6D-E1889D67B16A}" dt="2023-04-21T00:34:06.562" v="2" actId="1076"/>
          <ac:picMkLst>
            <pc:docMk/>
            <pc:sldMk cId="630224923" sldId="257"/>
            <ac:picMk id="5" creationId="{0116AECC-CE66-A7D9-C248-6BC3A1F9ADEB}"/>
          </ac:picMkLst>
        </pc:picChg>
        <pc:cxnChg chg="del">
          <ac:chgData name="Guest User" userId="" providerId="Windows Live" clId="Web-{DF1E5BE0-0631-48BF-BF6D-E1889D67B16A}" dt="2023-04-21T00:33:57.234" v="0"/>
          <ac:cxnSpMkLst>
            <pc:docMk/>
            <pc:sldMk cId="630224923" sldId="257"/>
            <ac:cxnSpMk id="18" creationId="{49CD1692-827B-4C8D-B4A1-134FD04CF45C}"/>
          </ac:cxnSpMkLst>
        </pc:cxnChg>
      </pc:sldChg>
      <pc:sldChg chg="addSp delSp modSp">
        <pc:chgData name="Guest User" userId="" providerId="Windows Live" clId="Web-{DF1E5BE0-0631-48BF-BF6D-E1889D67B16A}" dt="2023-04-21T02:44:03.125" v="49" actId="1076"/>
        <pc:sldMkLst>
          <pc:docMk/>
          <pc:sldMk cId="160370623" sldId="259"/>
        </pc:sldMkLst>
        <pc:spChg chg="mod">
          <ac:chgData name="Guest User" userId="" providerId="Windows Live" clId="Web-{DF1E5BE0-0631-48BF-BF6D-E1889D67B16A}" dt="2023-04-21T02:43:49.375" v="47" actId="1076"/>
          <ac:spMkLst>
            <pc:docMk/>
            <pc:sldMk cId="160370623" sldId="259"/>
            <ac:spMk id="2" creationId="{30802CCF-1BD6-CB4D-6CF0-4D50DED937DB}"/>
          </ac:spMkLst>
        </pc:spChg>
        <pc:spChg chg="add del mod">
          <ac:chgData name="Guest User" userId="" providerId="Windows Live" clId="Web-{DF1E5BE0-0631-48BF-BF6D-E1889D67B16A}" dt="2023-04-21T02:44:03.125" v="49" actId="1076"/>
          <ac:spMkLst>
            <pc:docMk/>
            <pc:sldMk cId="160370623" sldId="259"/>
            <ac:spMk id="3" creationId="{CDC0040A-70E6-5149-C188-5214ADB6350E}"/>
          </ac:spMkLst>
        </pc:spChg>
        <pc:spChg chg="add del">
          <ac:chgData name="Guest User" userId="" providerId="Windows Live" clId="Web-{DF1E5BE0-0631-48BF-BF6D-E1889D67B16A}" dt="2023-04-21T00:37:01.658" v="21"/>
          <ac:spMkLst>
            <pc:docMk/>
            <pc:sldMk cId="160370623" sldId="259"/>
            <ac:spMk id="9" creationId="{081EA652-8C6A-4E69-BEB9-170809474553}"/>
          </ac:spMkLst>
        </pc:spChg>
        <pc:spChg chg="add del">
          <ac:chgData name="Guest User" userId="" providerId="Windows Live" clId="Web-{DF1E5BE0-0631-48BF-BF6D-E1889D67B16A}" dt="2023-04-21T00:37:01.658" v="21"/>
          <ac:spMkLst>
            <pc:docMk/>
            <pc:sldMk cId="160370623" sldId="259"/>
            <ac:spMk id="11" creationId="{5298780A-33B9-4EA2-8F67-DE68AD62841B}"/>
          </ac:spMkLst>
        </pc:spChg>
        <pc:spChg chg="add del">
          <ac:chgData name="Guest User" userId="" providerId="Windows Live" clId="Web-{DF1E5BE0-0631-48BF-BF6D-E1889D67B16A}" dt="2023-04-21T00:37:01.658" v="21"/>
          <ac:spMkLst>
            <pc:docMk/>
            <pc:sldMk cId="160370623" sldId="259"/>
            <ac:spMk id="13" creationId="{7F488E8B-4E1E-4402-8935-D4E6C02615C7}"/>
          </ac:spMkLst>
        </pc:spChg>
        <pc:spChg chg="add del">
          <ac:chgData name="Guest User" userId="" providerId="Windows Live" clId="Web-{DF1E5BE0-0631-48BF-BF6D-E1889D67B16A}" dt="2023-04-21T00:36:48.908" v="19"/>
          <ac:spMkLst>
            <pc:docMk/>
            <pc:sldMk cId="160370623" sldId="259"/>
            <ac:spMk id="20" creationId="{907EF6B7-1338-4443-8C46-6A318D952DFD}"/>
          </ac:spMkLst>
        </pc:spChg>
        <pc:spChg chg="add del">
          <ac:chgData name="Guest User" userId="" providerId="Windows Live" clId="Web-{DF1E5BE0-0631-48BF-BF6D-E1889D67B16A}" dt="2023-04-21T00:37:01.658" v="21"/>
          <ac:spMkLst>
            <pc:docMk/>
            <pc:sldMk cId="160370623" sldId="259"/>
            <ac:spMk id="21" creationId="{BACC6370-2D7E-4714-9D71-7542949D7D5D}"/>
          </ac:spMkLst>
        </pc:spChg>
        <pc:spChg chg="add del">
          <ac:chgData name="Guest User" userId="" providerId="Windows Live" clId="Web-{DF1E5BE0-0631-48BF-BF6D-E1889D67B16A}" dt="2023-04-21T00:36:48.908" v="19"/>
          <ac:spMkLst>
            <pc:docMk/>
            <pc:sldMk cId="160370623" sldId="259"/>
            <ac:spMk id="22" creationId="{DAAE4CDD-124C-4DCF-9584-B6033B545DD5}"/>
          </ac:spMkLst>
        </pc:spChg>
        <pc:spChg chg="add del">
          <ac:chgData name="Guest User" userId="" providerId="Windows Live" clId="Web-{DF1E5BE0-0631-48BF-BF6D-E1889D67B16A}" dt="2023-04-21T00:37:01.658" v="21"/>
          <ac:spMkLst>
            <pc:docMk/>
            <pc:sldMk cId="160370623" sldId="259"/>
            <ac:spMk id="23" creationId="{256B2C21-A230-48C0-8DF1-C46611373C44}"/>
          </ac:spMkLst>
        </pc:spChg>
        <pc:spChg chg="add del">
          <ac:chgData name="Guest User" userId="" providerId="Windows Live" clId="Web-{DF1E5BE0-0631-48BF-BF6D-E1889D67B16A}" dt="2023-04-21T00:36:48.908" v="19"/>
          <ac:spMkLst>
            <pc:docMk/>
            <pc:sldMk cId="160370623" sldId="259"/>
            <ac:spMk id="24" creationId="{081E4A58-353D-44AE-B2FC-2A74E2E400F7}"/>
          </ac:spMkLst>
        </pc:spChg>
        <pc:spChg chg="add del">
          <ac:chgData name="Guest User" userId="" providerId="Windows Live" clId="Web-{DF1E5BE0-0631-48BF-BF6D-E1889D67B16A}" dt="2023-04-21T00:37:01.658" v="21"/>
          <ac:spMkLst>
            <pc:docMk/>
            <pc:sldMk cId="160370623" sldId="259"/>
            <ac:spMk id="25" creationId="{3847E18C-932D-4C95-AABA-FEC7C9499AD7}"/>
          </ac:spMkLst>
        </pc:spChg>
        <pc:spChg chg="add del">
          <ac:chgData name="Guest User" userId="" providerId="Windows Live" clId="Web-{DF1E5BE0-0631-48BF-BF6D-E1889D67B16A}" dt="2023-04-21T00:37:01.658" v="21"/>
          <ac:spMkLst>
            <pc:docMk/>
            <pc:sldMk cId="160370623" sldId="259"/>
            <ac:spMk id="27" creationId="{3150CB11-0C61-439E-910F-5787759E72A0}"/>
          </ac:spMkLst>
        </pc:spChg>
        <pc:spChg chg="add del">
          <ac:chgData name="Guest User" userId="" providerId="Windows Live" clId="Web-{DF1E5BE0-0631-48BF-BF6D-E1889D67B16A}" dt="2023-04-21T00:37:01.658" v="21"/>
          <ac:spMkLst>
            <pc:docMk/>
            <pc:sldMk cId="160370623" sldId="259"/>
            <ac:spMk id="29" creationId="{43F8A58B-5155-44CE-A5FF-7647B47D0A7A}"/>
          </ac:spMkLst>
        </pc:spChg>
        <pc:spChg chg="add del">
          <ac:chgData name="Guest User" userId="" providerId="Windows Live" clId="Web-{DF1E5BE0-0631-48BF-BF6D-E1889D67B16A}" dt="2023-04-21T00:37:01.658" v="21"/>
          <ac:spMkLst>
            <pc:docMk/>
            <pc:sldMk cId="160370623" sldId="259"/>
            <ac:spMk id="31" creationId="{443F2ACA-E6D6-4028-82DD-F03C262D5DE6}"/>
          </ac:spMkLst>
        </pc:spChg>
        <pc:graphicFrameChg chg="add del">
          <ac:chgData name="Guest User" userId="" providerId="Windows Live" clId="Web-{DF1E5BE0-0631-48BF-BF6D-E1889D67B16A}" dt="2023-04-21T00:37:01.658" v="21"/>
          <ac:graphicFrameMkLst>
            <pc:docMk/>
            <pc:sldMk cId="160370623" sldId="259"/>
            <ac:graphicFrameMk id="17" creationId="{27B94E27-19B2-175A-6332-AFA634E7E20E}"/>
          </ac:graphicFrameMkLst>
        </pc:graphicFrameChg>
        <pc:picChg chg="del">
          <ac:chgData name="Guest User" userId="" providerId="Windows Live" clId="Web-{DF1E5BE0-0631-48BF-BF6D-E1889D67B16A}" dt="2023-04-21T00:36:15.485" v="17"/>
          <ac:picMkLst>
            <pc:docMk/>
            <pc:sldMk cId="160370623" sldId="259"/>
            <ac:picMk id="4" creationId="{76B40653-E7A3-4014-67D2-21270C7BD03B}"/>
          </ac:picMkLst>
        </pc:picChg>
        <pc:cxnChg chg="add del">
          <ac:chgData name="Guest User" userId="" providerId="Windows Live" clId="Web-{DF1E5BE0-0631-48BF-BF6D-E1889D67B16A}" dt="2023-04-21T00:37:01.658" v="21"/>
          <ac:cxnSpMkLst>
            <pc:docMk/>
            <pc:sldMk cId="160370623" sldId="259"/>
            <ac:cxnSpMk id="15" creationId="{23AAC9B5-8015-485C-ACF9-A750390E9A56}"/>
          </ac:cxnSpMkLst>
        </pc:cxnChg>
      </pc:sldChg>
      <pc:sldChg chg="delSp">
        <pc:chgData name="Guest User" userId="" providerId="Windows Live" clId="Web-{DF1E5BE0-0631-48BF-BF6D-E1889D67B16A}" dt="2023-04-21T00:36:10.673" v="16"/>
        <pc:sldMkLst>
          <pc:docMk/>
          <pc:sldMk cId="1231354722" sldId="265"/>
        </pc:sldMkLst>
        <pc:picChg chg="del">
          <ac:chgData name="Guest User" userId="" providerId="Windows Live" clId="Web-{DF1E5BE0-0631-48BF-BF6D-E1889D67B16A}" dt="2023-04-21T00:36:10.673" v="16"/>
          <ac:picMkLst>
            <pc:docMk/>
            <pc:sldMk cId="1231354722" sldId="265"/>
            <ac:picMk id="4" creationId="{7709AB10-CE84-C9E1-54C2-F96BCCCDCFEE}"/>
          </ac:picMkLst>
        </pc:picChg>
      </pc:sldChg>
      <pc:sldChg chg="modSp">
        <pc:chgData name="Guest User" userId="" providerId="Windows Live" clId="Web-{DF1E5BE0-0631-48BF-BF6D-E1889D67B16A}" dt="2023-04-21T02:45:17.093" v="66" actId="20577"/>
        <pc:sldMkLst>
          <pc:docMk/>
          <pc:sldMk cId="1927831422" sldId="266"/>
        </pc:sldMkLst>
        <pc:spChg chg="mod">
          <ac:chgData name="Guest User" userId="" providerId="Windows Live" clId="Web-{DF1E5BE0-0631-48BF-BF6D-E1889D67B16A}" dt="2023-04-21T02:45:17.093" v="66" actId="20577"/>
          <ac:spMkLst>
            <pc:docMk/>
            <pc:sldMk cId="1927831422" sldId="266"/>
            <ac:spMk id="2" creationId="{30802CCF-1BD6-CB4D-6CF0-4D50DED937DB}"/>
          </ac:spMkLst>
        </pc:spChg>
      </pc:sldChg>
      <pc:sldChg chg="delSp">
        <pc:chgData name="Guest User" userId="" providerId="Windows Live" clId="Web-{DF1E5BE0-0631-48BF-BF6D-E1889D67B16A}" dt="2023-04-21T02:13:53.820" v="23"/>
        <pc:sldMkLst>
          <pc:docMk/>
          <pc:sldMk cId="2422940930" sldId="268"/>
        </pc:sldMkLst>
        <pc:picChg chg="del">
          <ac:chgData name="Guest User" userId="" providerId="Windows Live" clId="Web-{DF1E5BE0-0631-48BF-BF6D-E1889D67B16A}" dt="2023-04-21T02:13:53.820" v="23"/>
          <ac:picMkLst>
            <pc:docMk/>
            <pc:sldMk cId="2422940930" sldId="268"/>
            <ac:picMk id="4" creationId="{8D73771A-C6A0-22C6-61B3-3C0D2383EF3B}"/>
          </ac:picMkLst>
        </pc:picChg>
      </pc:sldChg>
      <pc:sldChg chg="modSp">
        <pc:chgData name="Guest User" userId="" providerId="Windows Live" clId="Web-{DF1E5BE0-0631-48BF-BF6D-E1889D67B16A}" dt="2023-04-21T02:45:44.905" v="68" actId="20577"/>
        <pc:sldMkLst>
          <pc:docMk/>
          <pc:sldMk cId="537224898" sldId="269"/>
        </pc:sldMkLst>
        <pc:spChg chg="mod">
          <ac:chgData name="Guest User" userId="" providerId="Windows Live" clId="Web-{DF1E5BE0-0631-48BF-BF6D-E1889D67B16A}" dt="2023-04-21T02:45:44.905" v="68" actId="20577"/>
          <ac:spMkLst>
            <pc:docMk/>
            <pc:sldMk cId="537224898" sldId="269"/>
            <ac:spMk id="6" creationId="{BA57D02A-3111-475E-2ADB-2C92E5D5C641}"/>
          </ac:spMkLst>
        </pc:spChg>
      </pc:sldChg>
      <pc:sldChg chg="addSp delSp modSp mod setBg">
        <pc:chgData name="Guest User" userId="" providerId="Windows Live" clId="Web-{DF1E5BE0-0631-48BF-BF6D-E1889D67B16A}" dt="2023-04-21T02:45:59.686" v="69" actId="20577"/>
        <pc:sldMkLst>
          <pc:docMk/>
          <pc:sldMk cId="366048191" sldId="272"/>
        </pc:sldMkLst>
        <pc:spChg chg="mod">
          <ac:chgData name="Guest User" userId="" providerId="Windows Live" clId="Web-{DF1E5BE0-0631-48BF-BF6D-E1889D67B16A}" dt="2023-04-21T02:45:59.686" v="69" actId="20577"/>
          <ac:spMkLst>
            <pc:docMk/>
            <pc:sldMk cId="366048191" sldId="272"/>
            <ac:spMk id="2" creationId="{96D47B18-EF6A-4765-39C5-1D276712B9CF}"/>
          </ac:spMkLst>
        </pc:spChg>
        <pc:spChg chg="add del">
          <ac:chgData name="Guest User" userId="" providerId="Windows Live" clId="Web-{DF1E5BE0-0631-48BF-BF6D-E1889D67B16A}" dt="2023-04-21T02:24:35.477" v="26"/>
          <ac:spMkLst>
            <pc:docMk/>
            <pc:sldMk cId="366048191" sldId="272"/>
            <ac:spMk id="3" creationId="{EC7307EB-2F7B-993C-71C1-D4850E724455}"/>
          </ac:spMkLst>
        </pc:spChg>
        <pc:spChg chg="add del">
          <ac:chgData name="Guest User" userId="" providerId="Windows Live" clId="Web-{DF1E5BE0-0631-48BF-BF6D-E1889D67B16A}" dt="2023-04-21T02:24:35.446" v="25"/>
          <ac:spMkLst>
            <pc:docMk/>
            <pc:sldMk cId="366048191" sldId="272"/>
            <ac:spMk id="9" creationId="{0C541B88-1AE9-40C3-AFD5-967787C1979F}"/>
          </ac:spMkLst>
        </pc:spChg>
        <pc:spChg chg="add del">
          <ac:chgData name="Guest User" userId="" providerId="Windows Live" clId="Web-{DF1E5BE0-0631-48BF-BF6D-E1889D67B16A}" dt="2023-04-21T02:24:35.446" v="25"/>
          <ac:spMkLst>
            <pc:docMk/>
            <pc:sldMk cId="366048191" sldId="272"/>
            <ac:spMk id="11" creationId="{E5F17139-31EE-46AC-B04F-DBBD852DD6CB}"/>
          </ac:spMkLst>
        </pc:spChg>
        <pc:spChg chg="add del">
          <ac:chgData name="Guest User" userId="" providerId="Windows Live" clId="Web-{DF1E5BE0-0631-48BF-BF6D-E1889D67B16A}" dt="2023-04-21T02:24:35.446" v="25"/>
          <ac:spMkLst>
            <pc:docMk/>
            <pc:sldMk cId="366048191" sldId="272"/>
            <ac:spMk id="17" creationId="{89D16701-DA76-4F72-BB63-E2C3FFBDFE0F}"/>
          </ac:spMkLst>
        </pc:spChg>
        <pc:spChg chg="add del">
          <ac:chgData name="Guest User" userId="" providerId="Windows Live" clId="Web-{DF1E5BE0-0631-48BF-BF6D-E1889D67B16A}" dt="2023-04-21T02:24:35.446" v="25"/>
          <ac:spMkLst>
            <pc:docMk/>
            <pc:sldMk cId="366048191" sldId="272"/>
            <ac:spMk id="19" creationId="{1CC28BE1-9DC6-43FE-9582-39F091098D77}"/>
          </ac:spMkLst>
        </pc:spChg>
        <pc:spChg chg="add">
          <ac:chgData name="Guest User" userId="" providerId="Windows Live" clId="Web-{DF1E5BE0-0631-48BF-BF6D-E1889D67B16A}" dt="2023-04-21T02:24:35.477" v="26"/>
          <ac:spMkLst>
            <pc:docMk/>
            <pc:sldMk cId="366048191" sldId="272"/>
            <ac:spMk id="36" creationId="{2E442304-DDBD-4F7B-8017-36BCC863FB40}"/>
          </ac:spMkLst>
        </pc:spChg>
        <pc:spChg chg="add">
          <ac:chgData name="Guest User" userId="" providerId="Windows Live" clId="Web-{DF1E5BE0-0631-48BF-BF6D-E1889D67B16A}" dt="2023-04-21T02:24:35.477" v="26"/>
          <ac:spMkLst>
            <pc:docMk/>
            <pc:sldMk cId="366048191" sldId="272"/>
            <ac:spMk id="37" creationId="{5E107275-3853-46FD-A241-DE4355A42675}"/>
          </ac:spMkLst>
        </pc:spChg>
        <pc:grpChg chg="add del">
          <ac:chgData name="Guest User" userId="" providerId="Windows Live" clId="Web-{DF1E5BE0-0631-48BF-BF6D-E1889D67B16A}" dt="2023-04-21T02:24:35.446" v="25"/>
          <ac:grpSpMkLst>
            <pc:docMk/>
            <pc:sldMk cId="366048191" sldId="272"/>
            <ac:grpSpMk id="13" creationId="{7CF625D3-71A3-4F30-A096-8EF334E959D0}"/>
          </ac:grpSpMkLst>
        </pc:grpChg>
        <pc:grpChg chg="add del">
          <ac:chgData name="Guest User" userId="" providerId="Windows Live" clId="Web-{DF1E5BE0-0631-48BF-BF6D-E1889D67B16A}" dt="2023-04-21T02:24:35.446" v="25"/>
          <ac:grpSpMkLst>
            <pc:docMk/>
            <pc:sldMk cId="366048191" sldId="272"/>
            <ac:grpSpMk id="21" creationId="{AF9AF3F3-CE0C-4125-BDD7-346487FA0B40}"/>
          </ac:grpSpMkLst>
        </pc:grpChg>
        <pc:graphicFrameChg chg="add del">
          <ac:chgData name="Guest User" userId="" providerId="Windows Live" clId="Web-{DF1E5BE0-0631-48BF-BF6D-E1889D67B16A}" dt="2023-04-21T02:24:35.446" v="25"/>
          <ac:graphicFrameMkLst>
            <pc:docMk/>
            <pc:sldMk cId="366048191" sldId="272"/>
            <ac:graphicFrameMk id="5" creationId="{222F5D85-BC11-29CD-8337-46F4254A6911}"/>
          </ac:graphicFrameMkLst>
        </pc:graphicFrameChg>
        <pc:graphicFrameChg chg="add">
          <ac:chgData name="Guest User" userId="" providerId="Windows Live" clId="Web-{DF1E5BE0-0631-48BF-BF6D-E1889D67B16A}" dt="2023-04-21T02:24:35.477" v="26"/>
          <ac:graphicFrameMkLst>
            <pc:docMk/>
            <pc:sldMk cId="366048191" sldId="272"/>
            <ac:graphicFrameMk id="38" creationId="{DB0AAFA3-8046-8CFF-D624-F9AC3CDFEECB}"/>
          </ac:graphicFrameMkLst>
        </pc:graphicFrameChg>
      </pc:sldChg>
      <pc:sldChg chg="addSp delSp modSp">
        <pc:chgData name="Guest User" userId="" providerId="Windows Live" clId="Web-{DF1E5BE0-0631-48BF-BF6D-E1889D67B16A}" dt="2023-04-21T02:52:50.807" v="101" actId="20577"/>
        <pc:sldMkLst>
          <pc:docMk/>
          <pc:sldMk cId="3509259308" sldId="273"/>
        </pc:sldMkLst>
        <pc:spChg chg="mod">
          <ac:chgData name="Guest User" userId="" providerId="Windows Live" clId="Web-{DF1E5BE0-0631-48BF-BF6D-E1889D67B16A}" dt="2023-04-21T02:52:23.557" v="95"/>
          <ac:spMkLst>
            <pc:docMk/>
            <pc:sldMk cId="3509259308" sldId="273"/>
            <ac:spMk id="2" creationId="{2289BDC9-5E98-43CF-F7CA-8CB1FB2CA9A8}"/>
          </ac:spMkLst>
        </pc:spChg>
        <pc:spChg chg="mod">
          <ac:chgData name="Guest User" userId="" providerId="Windows Live" clId="Web-{DF1E5BE0-0631-48BF-BF6D-E1889D67B16A}" dt="2023-04-21T02:52:50.807" v="101" actId="20577"/>
          <ac:spMkLst>
            <pc:docMk/>
            <pc:sldMk cId="3509259308" sldId="273"/>
            <ac:spMk id="3" creationId="{04299A36-7F99-35D6-12AB-FA6882C09D8D}"/>
          </ac:spMkLst>
        </pc:spChg>
        <pc:spChg chg="add del">
          <ac:chgData name="Guest User" userId="" providerId="Windows Live" clId="Web-{DF1E5BE0-0631-48BF-BF6D-E1889D67B16A}" dt="2023-04-21T02:51:09.292" v="86"/>
          <ac:spMkLst>
            <pc:docMk/>
            <pc:sldMk cId="3509259308" sldId="273"/>
            <ac:spMk id="20" creationId="{2B97F24A-32CE-4C1C-A50D-3016B394DCFB}"/>
          </ac:spMkLst>
        </pc:spChg>
        <pc:spChg chg="add del">
          <ac:chgData name="Guest User" userId="" providerId="Windows Live" clId="Web-{DF1E5BE0-0631-48BF-BF6D-E1889D67B16A}" dt="2023-04-21T02:51:09.292" v="86"/>
          <ac:spMkLst>
            <pc:docMk/>
            <pc:sldMk cId="3509259308" sldId="273"/>
            <ac:spMk id="21" creationId="{CD8B4F24-440B-49E9-B85D-733523DC064B}"/>
          </ac:spMkLst>
        </pc:spChg>
        <pc:spChg chg="add del">
          <ac:chgData name="Guest User" userId="" providerId="Windows Live" clId="Web-{DF1E5BE0-0631-48BF-BF6D-E1889D67B16A}" dt="2023-04-21T02:51:05.870" v="83"/>
          <ac:spMkLst>
            <pc:docMk/>
            <pc:sldMk cId="3509259308" sldId="273"/>
            <ac:spMk id="26" creationId="{2B97F24A-32CE-4C1C-A50D-3016B394DCFB}"/>
          </ac:spMkLst>
        </pc:spChg>
        <pc:spChg chg="add del">
          <ac:chgData name="Guest User" userId="" providerId="Windows Live" clId="Web-{DF1E5BE0-0631-48BF-BF6D-E1889D67B16A}" dt="2023-04-21T02:51:05.870" v="83"/>
          <ac:spMkLst>
            <pc:docMk/>
            <pc:sldMk cId="3509259308" sldId="273"/>
            <ac:spMk id="28" creationId="{CD8B4F24-440B-49E9-B85D-733523DC064B}"/>
          </ac:spMkLst>
        </pc:spChg>
        <pc:spChg chg="add del">
          <ac:chgData name="Guest User" userId="" providerId="Windows Live" clId="Web-{DF1E5BE0-0631-48BF-BF6D-E1889D67B16A}" dt="2023-04-21T02:51:09.292" v="85"/>
          <ac:spMkLst>
            <pc:docMk/>
            <pc:sldMk cId="3509259308" sldId="273"/>
            <ac:spMk id="30" creationId="{C0BDBCD2-E081-43AB-9119-C55465E59757}"/>
          </ac:spMkLst>
        </pc:spChg>
        <pc:spChg chg="add del">
          <ac:chgData name="Guest User" userId="" providerId="Windows Live" clId="Web-{DF1E5BE0-0631-48BF-BF6D-E1889D67B16A}" dt="2023-04-21T02:51:09.292" v="85"/>
          <ac:spMkLst>
            <pc:docMk/>
            <pc:sldMk cId="3509259308" sldId="273"/>
            <ac:spMk id="31" creationId="{0288C6B4-AFC3-407F-A595-EFFD38D4CCAF}"/>
          </ac:spMkLst>
        </pc:spChg>
        <pc:spChg chg="add del">
          <ac:chgData name="Guest User" userId="" providerId="Windows Live" clId="Web-{DF1E5BE0-0631-48BF-BF6D-E1889D67B16A}" dt="2023-04-21T02:51:09.292" v="85"/>
          <ac:spMkLst>
            <pc:docMk/>
            <pc:sldMk cId="3509259308" sldId="273"/>
            <ac:spMk id="32" creationId="{98E79BE4-34FE-485A-98A5-92CE8F7C4743}"/>
          </ac:spMkLst>
        </pc:spChg>
        <pc:spChg chg="add del">
          <ac:chgData name="Guest User" userId="" providerId="Windows Live" clId="Web-{DF1E5BE0-0631-48BF-BF6D-E1889D67B16A}" dt="2023-04-21T02:51:09.292" v="85"/>
          <ac:spMkLst>
            <pc:docMk/>
            <pc:sldMk cId="3509259308" sldId="273"/>
            <ac:spMk id="33" creationId="{CF236821-17FE-429B-8D2C-08E13A64EA40}"/>
          </ac:spMkLst>
        </pc:spChg>
        <pc:spChg chg="add del">
          <ac:chgData name="Guest User" userId="" providerId="Windows Live" clId="Web-{DF1E5BE0-0631-48BF-BF6D-E1889D67B16A}" dt="2023-04-21T02:51:09.292" v="85"/>
          <ac:spMkLst>
            <pc:docMk/>
            <pc:sldMk cId="3509259308" sldId="273"/>
            <ac:spMk id="34" creationId="{7A5F0580-5EE9-419F-96EE-B6529EF6E7D0}"/>
          </ac:spMkLst>
        </pc:spChg>
        <pc:spChg chg="add del">
          <ac:chgData name="Guest User" userId="" providerId="Windows Live" clId="Web-{DF1E5BE0-0631-48BF-BF6D-E1889D67B16A}" dt="2023-04-21T02:52:23.557" v="95"/>
          <ac:spMkLst>
            <pc:docMk/>
            <pc:sldMk cId="3509259308" sldId="273"/>
            <ac:spMk id="36" creationId="{2B97F24A-32CE-4C1C-A50D-3016B394DCFB}"/>
          </ac:spMkLst>
        </pc:spChg>
        <pc:spChg chg="add del">
          <ac:chgData name="Guest User" userId="" providerId="Windows Live" clId="Web-{DF1E5BE0-0631-48BF-BF6D-E1889D67B16A}" dt="2023-04-21T02:52:23.557" v="95"/>
          <ac:spMkLst>
            <pc:docMk/>
            <pc:sldMk cId="3509259308" sldId="273"/>
            <ac:spMk id="37" creationId="{CD8B4F24-440B-49E9-B85D-733523DC064B}"/>
          </ac:spMkLst>
        </pc:spChg>
        <pc:spChg chg="add del">
          <ac:chgData name="Guest User" userId="" providerId="Windows Live" clId="Web-{DF1E5BE0-0631-48BF-BF6D-E1889D67B16A}" dt="2023-04-21T02:52:23.557" v="94"/>
          <ac:spMkLst>
            <pc:docMk/>
            <pc:sldMk cId="3509259308" sldId="273"/>
            <ac:spMk id="42" creationId="{2B97F24A-32CE-4C1C-A50D-3016B394DCFB}"/>
          </ac:spMkLst>
        </pc:spChg>
        <pc:spChg chg="add del">
          <ac:chgData name="Guest User" userId="" providerId="Windows Live" clId="Web-{DF1E5BE0-0631-48BF-BF6D-E1889D67B16A}" dt="2023-04-21T02:52:23.557" v="94"/>
          <ac:spMkLst>
            <pc:docMk/>
            <pc:sldMk cId="3509259308" sldId="273"/>
            <ac:spMk id="44" creationId="{CD8B4F24-440B-49E9-B85D-733523DC064B}"/>
          </ac:spMkLst>
        </pc:spChg>
        <pc:spChg chg="add">
          <ac:chgData name="Guest User" userId="" providerId="Windows Live" clId="Web-{DF1E5BE0-0631-48BF-BF6D-E1889D67B16A}" dt="2023-04-21T02:52:23.557" v="95"/>
          <ac:spMkLst>
            <pc:docMk/>
            <pc:sldMk cId="3509259308" sldId="273"/>
            <ac:spMk id="47" creationId="{201CC55D-ED54-4C5C-95E6-10947BD1103B}"/>
          </ac:spMkLst>
        </pc:spChg>
        <pc:spChg chg="add">
          <ac:chgData name="Guest User" userId="" providerId="Windows Live" clId="Web-{DF1E5BE0-0631-48BF-BF6D-E1889D67B16A}" dt="2023-04-21T02:52:23.557" v="95"/>
          <ac:spMkLst>
            <pc:docMk/>
            <pc:sldMk cId="3509259308" sldId="273"/>
            <ac:spMk id="48" creationId="{3873B707-463F-40B0-8227-E8CC6C67EB25}"/>
          </ac:spMkLst>
        </pc:spChg>
        <pc:spChg chg="add">
          <ac:chgData name="Guest User" userId="" providerId="Windows Live" clId="Web-{DF1E5BE0-0631-48BF-BF6D-E1889D67B16A}" dt="2023-04-21T02:52:23.557" v="95"/>
          <ac:spMkLst>
            <pc:docMk/>
            <pc:sldMk cId="3509259308" sldId="273"/>
            <ac:spMk id="50" creationId="{C13237C8-E62C-4F0D-A318-BD6FB6C2D138}"/>
          </ac:spMkLst>
        </pc:spChg>
        <pc:spChg chg="add">
          <ac:chgData name="Guest User" userId="" providerId="Windows Live" clId="Web-{DF1E5BE0-0631-48BF-BF6D-E1889D67B16A}" dt="2023-04-21T02:52:23.557" v="95"/>
          <ac:spMkLst>
            <pc:docMk/>
            <pc:sldMk cId="3509259308" sldId="273"/>
            <ac:spMk id="52" creationId="{19C9EAEA-39D0-4B0E-A0EB-51E7B26740B1}"/>
          </ac:spMkLst>
        </pc:spChg>
        <pc:grpChg chg="add">
          <ac:chgData name="Guest User" userId="" providerId="Windows Live" clId="Web-{DF1E5BE0-0631-48BF-BF6D-E1889D67B16A}" dt="2023-04-21T02:52:23.557" v="95"/>
          <ac:grpSpMkLst>
            <pc:docMk/>
            <pc:sldMk cId="3509259308" sldId="273"/>
            <ac:grpSpMk id="49" creationId="{1DE889C7-FAD6-4397-98E2-05D503484459}"/>
          </ac:grpSpMkLst>
        </pc:grpChg>
        <pc:picChg chg="mod">
          <ac:chgData name="Guest User" userId="" providerId="Windows Live" clId="Web-{DF1E5BE0-0631-48BF-BF6D-E1889D67B16A}" dt="2023-04-21T02:52:23.557" v="95"/>
          <ac:picMkLst>
            <pc:docMk/>
            <pc:sldMk cId="3509259308" sldId="273"/>
            <ac:picMk id="4" creationId="{02338A25-DF83-792D-25AB-50BB01B114F5}"/>
          </ac:picMkLst>
        </pc:picChg>
      </pc:sldChg>
      <pc:sldChg chg="modSp">
        <pc:chgData name="Guest User" userId="" providerId="Windows Live" clId="Web-{DF1E5BE0-0631-48BF-BF6D-E1889D67B16A}" dt="2023-04-21T02:48:32.638" v="78" actId="20577"/>
        <pc:sldMkLst>
          <pc:docMk/>
          <pc:sldMk cId="3047144878" sldId="274"/>
        </pc:sldMkLst>
        <pc:spChg chg="mod">
          <ac:chgData name="Guest User" userId="" providerId="Windows Live" clId="Web-{DF1E5BE0-0631-48BF-BF6D-E1889D67B16A}" dt="2023-04-21T02:48:05.263" v="76" actId="20577"/>
          <ac:spMkLst>
            <pc:docMk/>
            <pc:sldMk cId="3047144878" sldId="274"/>
            <ac:spMk id="2" creationId="{B1925AFE-2804-5885-562A-FDACD22CF447}"/>
          </ac:spMkLst>
        </pc:spChg>
        <pc:graphicFrameChg chg="modGraphic">
          <ac:chgData name="Guest User" userId="" providerId="Windows Live" clId="Web-{DF1E5BE0-0631-48BF-BF6D-E1889D67B16A}" dt="2023-04-21T02:48:32.638" v="78" actId="20577"/>
          <ac:graphicFrameMkLst>
            <pc:docMk/>
            <pc:sldMk cId="3047144878" sldId="274"/>
            <ac:graphicFrameMk id="5" creationId="{4C35181C-573A-2401-6613-B46C16D4A978}"/>
          </ac:graphicFrameMkLst>
        </pc:graphicFrameChg>
      </pc:sldChg>
      <pc:sldChg chg="addSp delSp modSp add del mod setBg">
        <pc:chgData name="Guest User" userId="" providerId="Windows Live" clId="Web-{DF1E5BE0-0631-48BF-BF6D-E1889D67B16A}" dt="2023-04-21T02:27:01.210" v="38"/>
        <pc:sldMkLst>
          <pc:docMk/>
          <pc:sldMk cId="3993360192" sldId="275"/>
        </pc:sldMkLst>
        <pc:spChg chg="mod">
          <ac:chgData name="Guest User" userId="" providerId="Windows Live" clId="Web-{DF1E5BE0-0631-48BF-BF6D-E1889D67B16A}" dt="2023-04-21T02:25:19.086" v="27"/>
          <ac:spMkLst>
            <pc:docMk/>
            <pc:sldMk cId="3993360192" sldId="275"/>
            <ac:spMk id="2" creationId="{2D3EDA26-416D-A9E8-181A-931546D0C77C}"/>
          </ac:spMkLst>
        </pc:spChg>
        <pc:spChg chg="del">
          <ac:chgData name="Guest User" userId="" providerId="Windows Live" clId="Web-{DF1E5BE0-0631-48BF-BF6D-E1889D67B16A}" dt="2023-04-21T02:25:19.086" v="27"/>
          <ac:spMkLst>
            <pc:docMk/>
            <pc:sldMk cId="3993360192" sldId="275"/>
            <ac:spMk id="3" creationId="{6B6F388C-4433-BFD9-D797-439967AB21E5}"/>
          </ac:spMkLst>
        </pc:spChg>
        <pc:spChg chg="add">
          <ac:chgData name="Guest User" userId="" providerId="Windows Live" clId="Web-{DF1E5BE0-0631-48BF-BF6D-E1889D67B16A}" dt="2023-04-21T02:25:19.086" v="27"/>
          <ac:spMkLst>
            <pc:docMk/>
            <pc:sldMk cId="3993360192" sldId="275"/>
            <ac:spMk id="9" creationId="{BACC6370-2D7E-4714-9D71-7542949D7D5D}"/>
          </ac:spMkLst>
        </pc:spChg>
        <pc:spChg chg="add">
          <ac:chgData name="Guest User" userId="" providerId="Windows Live" clId="Web-{DF1E5BE0-0631-48BF-BF6D-E1889D67B16A}" dt="2023-04-21T02:25:19.086" v="27"/>
          <ac:spMkLst>
            <pc:docMk/>
            <pc:sldMk cId="3993360192" sldId="275"/>
            <ac:spMk id="11" creationId="{F68B3F68-107C-434F-AA38-110D5EA91B85}"/>
          </ac:spMkLst>
        </pc:spChg>
        <pc:spChg chg="add">
          <ac:chgData name="Guest User" userId="" providerId="Windows Live" clId="Web-{DF1E5BE0-0631-48BF-BF6D-E1889D67B16A}" dt="2023-04-21T02:25:19.086" v="27"/>
          <ac:spMkLst>
            <pc:docMk/>
            <pc:sldMk cId="3993360192" sldId="275"/>
            <ac:spMk id="13" creationId="{AAD0DBB9-1A4B-4391-81D4-CB19F9AB918A}"/>
          </ac:spMkLst>
        </pc:spChg>
        <pc:spChg chg="add">
          <ac:chgData name="Guest User" userId="" providerId="Windows Live" clId="Web-{DF1E5BE0-0631-48BF-BF6D-E1889D67B16A}" dt="2023-04-21T02:25:19.086" v="27"/>
          <ac:spMkLst>
            <pc:docMk/>
            <pc:sldMk cId="3993360192" sldId="275"/>
            <ac:spMk id="15" creationId="{063BBA22-50EA-4C4D-BE05-F1CE4E63AA56}"/>
          </ac:spMkLst>
        </pc:spChg>
        <pc:graphicFrameChg chg="add">
          <ac:chgData name="Guest User" userId="" providerId="Windows Live" clId="Web-{DF1E5BE0-0631-48BF-BF6D-E1889D67B16A}" dt="2023-04-21T02:25:19.086" v="27"/>
          <ac:graphicFrameMkLst>
            <pc:docMk/>
            <pc:sldMk cId="3993360192" sldId="275"/>
            <ac:graphicFrameMk id="5" creationId="{918EACA6-EF8C-2BC1-B270-FC27173F25FC}"/>
          </ac:graphicFrameMkLst>
        </pc:graphicFrameChg>
      </pc:sldChg>
      <pc:sldChg chg="addSp modSp mod setBg">
        <pc:chgData name="Guest User" userId="" providerId="Windows Live" clId="Web-{DF1E5BE0-0631-48BF-BF6D-E1889D67B16A}" dt="2023-04-21T02:48:49.903" v="80" actId="20577"/>
        <pc:sldMkLst>
          <pc:docMk/>
          <pc:sldMk cId="2055482626" sldId="276"/>
        </pc:sldMkLst>
        <pc:spChg chg="mod">
          <ac:chgData name="Guest User" userId="" providerId="Windows Live" clId="Web-{DF1E5BE0-0631-48BF-BF6D-E1889D67B16A}" dt="2023-04-21T02:48:49.903" v="80" actId="20577"/>
          <ac:spMkLst>
            <pc:docMk/>
            <pc:sldMk cId="2055482626" sldId="276"/>
            <ac:spMk id="2" creationId="{B0AE8779-5AF9-1525-415F-ABD8F9756010}"/>
          </ac:spMkLst>
        </pc:spChg>
        <pc:spChg chg="mod">
          <ac:chgData name="Guest User" userId="" providerId="Windows Live" clId="Web-{DF1E5BE0-0631-48BF-BF6D-E1889D67B16A}" dt="2023-04-21T02:27:21.272" v="39"/>
          <ac:spMkLst>
            <pc:docMk/>
            <pc:sldMk cId="2055482626" sldId="276"/>
            <ac:spMk id="3" creationId="{1755BD62-C4DD-488E-DEC0-A88850E631E1}"/>
          </ac:spMkLst>
        </pc:spChg>
        <pc:spChg chg="add">
          <ac:chgData name="Guest User" userId="" providerId="Windows Live" clId="Web-{DF1E5BE0-0631-48BF-BF6D-E1889D67B16A}" dt="2023-04-21T02:27:21.272" v="39"/>
          <ac:spMkLst>
            <pc:docMk/>
            <pc:sldMk cId="2055482626" sldId="276"/>
            <ac:spMk id="8" creationId="{081EA652-8C6A-4E69-BEB9-170809474553}"/>
          </ac:spMkLst>
        </pc:spChg>
        <pc:spChg chg="add">
          <ac:chgData name="Guest User" userId="" providerId="Windows Live" clId="Web-{DF1E5BE0-0631-48BF-BF6D-E1889D67B16A}" dt="2023-04-21T02:27:21.272" v="39"/>
          <ac:spMkLst>
            <pc:docMk/>
            <pc:sldMk cId="2055482626" sldId="276"/>
            <ac:spMk id="10" creationId="{5298780A-33B9-4EA2-8F67-DE68AD62841B}"/>
          </ac:spMkLst>
        </pc:spChg>
        <pc:spChg chg="add">
          <ac:chgData name="Guest User" userId="" providerId="Windows Live" clId="Web-{DF1E5BE0-0631-48BF-BF6D-E1889D67B16A}" dt="2023-04-21T02:27:21.272" v="39"/>
          <ac:spMkLst>
            <pc:docMk/>
            <pc:sldMk cId="2055482626" sldId="276"/>
            <ac:spMk id="12" creationId="{7F488E8B-4E1E-4402-8935-D4E6C02615C7}"/>
          </ac:spMkLst>
        </pc:spChg>
        <pc:cxnChg chg="add">
          <ac:chgData name="Guest User" userId="" providerId="Windows Live" clId="Web-{DF1E5BE0-0631-48BF-BF6D-E1889D67B16A}" dt="2023-04-21T02:27:21.272" v="39"/>
          <ac:cxnSpMkLst>
            <pc:docMk/>
            <pc:sldMk cId="2055482626" sldId="276"/>
            <ac:cxnSpMk id="14" creationId="{23AAC9B5-8015-485C-ACF9-A750390E9A56}"/>
          </ac:cxnSpMkLst>
        </pc:cxnChg>
      </pc:sldChg>
      <pc:sldChg chg="addSp delSp modSp mod setBg">
        <pc:chgData name="Guest User" userId="" providerId="Windows Live" clId="Web-{DF1E5BE0-0631-48BF-BF6D-E1889D67B16A}" dt="2023-04-21T02:27:42.975" v="40"/>
        <pc:sldMkLst>
          <pc:docMk/>
          <pc:sldMk cId="3239775790" sldId="277"/>
        </pc:sldMkLst>
        <pc:spChg chg="mod">
          <ac:chgData name="Guest User" userId="" providerId="Windows Live" clId="Web-{DF1E5BE0-0631-48BF-BF6D-E1889D67B16A}" dt="2023-04-21T02:27:42.975" v="40"/>
          <ac:spMkLst>
            <pc:docMk/>
            <pc:sldMk cId="3239775790" sldId="277"/>
            <ac:spMk id="2" creationId="{80D59D1C-6E2B-FAE6-0B8E-B11BC63983CC}"/>
          </ac:spMkLst>
        </pc:spChg>
        <pc:spChg chg="del">
          <ac:chgData name="Guest User" userId="" providerId="Windows Live" clId="Web-{DF1E5BE0-0631-48BF-BF6D-E1889D67B16A}" dt="2023-04-21T02:27:42.975" v="40"/>
          <ac:spMkLst>
            <pc:docMk/>
            <pc:sldMk cId="3239775790" sldId="277"/>
            <ac:spMk id="3" creationId="{D4F36B2F-D7E6-7804-638D-E746073B8AC5}"/>
          </ac:spMkLst>
        </pc:spChg>
        <pc:spChg chg="add">
          <ac:chgData name="Guest User" userId="" providerId="Windows Live" clId="Web-{DF1E5BE0-0631-48BF-BF6D-E1889D67B16A}" dt="2023-04-21T02:27:42.975" v="40"/>
          <ac:spMkLst>
            <pc:docMk/>
            <pc:sldMk cId="3239775790" sldId="277"/>
            <ac:spMk id="9" creationId="{9DBC8166-481C-4473-95F5-9A5B9073B7F1}"/>
          </ac:spMkLst>
        </pc:spChg>
        <pc:spChg chg="add">
          <ac:chgData name="Guest User" userId="" providerId="Windows Live" clId="Web-{DF1E5BE0-0631-48BF-BF6D-E1889D67B16A}" dt="2023-04-21T02:27:42.975" v="40"/>
          <ac:spMkLst>
            <pc:docMk/>
            <pc:sldMk cId="3239775790" sldId="277"/>
            <ac:spMk id="11" creationId="{A5A5CE6E-90AF-4D43-A014-1F9EC83EB93D}"/>
          </ac:spMkLst>
        </pc:spChg>
        <pc:graphicFrameChg chg="add">
          <ac:chgData name="Guest User" userId="" providerId="Windows Live" clId="Web-{DF1E5BE0-0631-48BF-BF6D-E1889D67B16A}" dt="2023-04-21T02:27:42.975" v="40"/>
          <ac:graphicFrameMkLst>
            <pc:docMk/>
            <pc:sldMk cId="3239775790" sldId="277"/>
            <ac:graphicFrameMk id="5" creationId="{45C9AD49-3E52-1A0A-4876-03326C77A1CF}"/>
          </ac:graphicFrameMkLst>
        </pc:graphicFrameChg>
      </pc:sldChg>
      <pc:sldChg chg="addSp delSp modSp mod setBg">
        <pc:chgData name="Guest User" userId="" providerId="Windows Live" clId="Web-{DF1E5BE0-0631-48BF-BF6D-E1889D67B16A}" dt="2023-04-21T02:49:49.887" v="81"/>
        <pc:sldMkLst>
          <pc:docMk/>
          <pc:sldMk cId="3804773366" sldId="278"/>
        </pc:sldMkLst>
        <pc:spChg chg="mod">
          <ac:chgData name="Guest User" userId="" providerId="Windows Live" clId="Web-{DF1E5BE0-0631-48BF-BF6D-E1889D67B16A}" dt="2023-04-21T02:49:49.887" v="81"/>
          <ac:spMkLst>
            <pc:docMk/>
            <pc:sldMk cId="3804773366" sldId="278"/>
            <ac:spMk id="2" creationId="{2C03A04E-144F-978E-C99C-54593848192D}"/>
          </ac:spMkLst>
        </pc:spChg>
        <pc:spChg chg="del">
          <ac:chgData name="Guest User" userId="" providerId="Windows Live" clId="Web-{DF1E5BE0-0631-48BF-BF6D-E1889D67B16A}" dt="2023-04-21T02:49:49.887" v="81"/>
          <ac:spMkLst>
            <pc:docMk/>
            <pc:sldMk cId="3804773366" sldId="278"/>
            <ac:spMk id="9" creationId="{1D63C574-BFD2-41A1-A567-B0C3CC7FDD4F}"/>
          </ac:spMkLst>
        </pc:spChg>
        <pc:spChg chg="del">
          <ac:chgData name="Guest User" userId="" providerId="Windows Live" clId="Web-{DF1E5BE0-0631-48BF-BF6D-E1889D67B16A}" dt="2023-04-21T02:49:49.887" v="81"/>
          <ac:spMkLst>
            <pc:docMk/>
            <pc:sldMk cId="3804773366" sldId="278"/>
            <ac:spMk id="11" creationId="{E2A46BAB-8C31-42B2-90E8-B26DD3E81D37}"/>
          </ac:spMkLst>
        </pc:spChg>
        <pc:spChg chg="add">
          <ac:chgData name="Guest User" userId="" providerId="Windows Live" clId="Web-{DF1E5BE0-0631-48BF-BF6D-E1889D67B16A}" dt="2023-04-21T02:49:49.887" v="81"/>
          <ac:spMkLst>
            <pc:docMk/>
            <pc:sldMk cId="3804773366" sldId="278"/>
            <ac:spMk id="29" creationId="{2659FDB4-FCBE-4A89-B46D-43D4FA54464D}"/>
          </ac:spMkLst>
        </pc:spChg>
        <pc:grpChg chg="del">
          <ac:chgData name="Guest User" userId="" providerId="Windows Live" clId="Web-{DF1E5BE0-0631-48BF-BF6D-E1889D67B16A}" dt="2023-04-21T02:49:49.887" v="81"/>
          <ac:grpSpMkLst>
            <pc:docMk/>
            <pc:sldMk cId="3804773366" sldId="278"/>
            <ac:grpSpMk id="13" creationId="{B3F7A3C7-0737-4E57-B30E-8EEFE638B401}"/>
          </ac:grpSpMkLst>
        </pc:grpChg>
        <pc:grpChg chg="del">
          <ac:chgData name="Guest User" userId="" providerId="Windows Live" clId="Web-{DF1E5BE0-0631-48BF-BF6D-E1889D67B16A}" dt="2023-04-21T02:49:49.887" v="81"/>
          <ac:grpSpMkLst>
            <pc:docMk/>
            <pc:sldMk cId="3804773366" sldId="278"/>
            <ac:grpSpMk id="17" creationId="{43F5E015-E085-4624-B431-B42414448684}"/>
          </ac:grpSpMkLst>
        </pc:grpChg>
        <pc:graphicFrameChg chg="mod modGraphic">
          <ac:chgData name="Guest User" userId="" providerId="Windows Live" clId="Web-{DF1E5BE0-0631-48BF-BF6D-E1889D67B16A}" dt="2023-04-21T02:49:49.887" v="81"/>
          <ac:graphicFrameMkLst>
            <pc:docMk/>
            <pc:sldMk cId="3804773366" sldId="278"/>
            <ac:graphicFrameMk id="5" creationId="{5E55505F-9CBD-9127-060E-831D878B0920}"/>
          </ac:graphicFrameMkLst>
        </pc:graphicFrameChg>
        <pc:cxnChg chg="add">
          <ac:chgData name="Guest User" userId="" providerId="Windows Live" clId="Web-{DF1E5BE0-0631-48BF-BF6D-E1889D67B16A}" dt="2023-04-21T02:49:49.887" v="81"/>
          <ac:cxnSpMkLst>
            <pc:docMk/>
            <pc:sldMk cId="3804773366" sldId="278"/>
            <ac:cxnSpMk id="31" creationId="{C8F51B3F-8331-4E4A-AE96-D47B1006EEAD}"/>
          </ac:cxnSpMkLst>
        </pc:cxnChg>
      </pc:sldChg>
      <pc:sldChg chg="addSp modSp mod setBg">
        <pc:chgData name="Guest User" userId="" providerId="Windows Live" clId="Web-{DF1E5BE0-0631-48BF-BF6D-E1889D67B16A}" dt="2023-04-21T02:28:24.303" v="41"/>
        <pc:sldMkLst>
          <pc:docMk/>
          <pc:sldMk cId="2207201687" sldId="279"/>
        </pc:sldMkLst>
        <pc:spChg chg="mod">
          <ac:chgData name="Guest User" userId="" providerId="Windows Live" clId="Web-{DF1E5BE0-0631-48BF-BF6D-E1889D67B16A}" dt="2023-04-21T02:28:24.303" v="41"/>
          <ac:spMkLst>
            <pc:docMk/>
            <pc:sldMk cId="2207201687" sldId="279"/>
            <ac:spMk id="2" creationId="{E7F1DE84-45E9-93D0-297A-C82DB319EAF7}"/>
          </ac:spMkLst>
        </pc:spChg>
        <pc:spChg chg="mod">
          <ac:chgData name="Guest User" userId="" providerId="Windows Live" clId="Web-{DF1E5BE0-0631-48BF-BF6D-E1889D67B16A}" dt="2023-04-21T02:28:24.303" v="41"/>
          <ac:spMkLst>
            <pc:docMk/>
            <pc:sldMk cId="2207201687" sldId="279"/>
            <ac:spMk id="3" creationId="{9D7FB84E-0A9C-24F2-A52D-AACA5932ACD9}"/>
          </ac:spMkLst>
        </pc:spChg>
        <pc:spChg chg="add">
          <ac:chgData name="Guest User" userId="" providerId="Windows Live" clId="Web-{DF1E5BE0-0631-48BF-BF6D-E1889D67B16A}" dt="2023-04-21T02:28:24.303" v="41"/>
          <ac:spMkLst>
            <pc:docMk/>
            <pc:sldMk cId="2207201687" sldId="279"/>
            <ac:spMk id="8" creationId="{081EA652-8C6A-4E69-BEB9-170809474553}"/>
          </ac:spMkLst>
        </pc:spChg>
        <pc:spChg chg="add">
          <ac:chgData name="Guest User" userId="" providerId="Windows Live" clId="Web-{DF1E5BE0-0631-48BF-BF6D-E1889D67B16A}" dt="2023-04-21T02:28:24.303" v="41"/>
          <ac:spMkLst>
            <pc:docMk/>
            <pc:sldMk cId="2207201687" sldId="279"/>
            <ac:spMk id="10" creationId="{5298780A-33B9-4EA2-8F67-DE68AD62841B}"/>
          </ac:spMkLst>
        </pc:spChg>
        <pc:spChg chg="add">
          <ac:chgData name="Guest User" userId="" providerId="Windows Live" clId="Web-{DF1E5BE0-0631-48BF-BF6D-E1889D67B16A}" dt="2023-04-21T02:28:24.303" v="41"/>
          <ac:spMkLst>
            <pc:docMk/>
            <pc:sldMk cId="2207201687" sldId="279"/>
            <ac:spMk id="12" creationId="{7F488E8B-4E1E-4402-8935-D4E6C02615C7}"/>
          </ac:spMkLst>
        </pc:spChg>
        <pc:cxnChg chg="add">
          <ac:chgData name="Guest User" userId="" providerId="Windows Live" clId="Web-{DF1E5BE0-0631-48BF-BF6D-E1889D67B16A}" dt="2023-04-21T02:28:24.303" v="41"/>
          <ac:cxnSpMkLst>
            <pc:docMk/>
            <pc:sldMk cId="2207201687" sldId="279"/>
            <ac:cxnSpMk id="14" creationId="{23AAC9B5-8015-485C-ACF9-A750390E9A56}"/>
          </ac:cxnSpMkLst>
        </pc:cxnChg>
      </pc:sldChg>
      <pc:sldChg chg="delSp modSp">
        <pc:chgData name="Guest User" userId="" providerId="Windows Live" clId="Web-{DF1E5BE0-0631-48BF-BF6D-E1889D67B16A}" dt="2023-04-21T02:56:25.055" v="166" actId="20577"/>
        <pc:sldMkLst>
          <pc:docMk/>
          <pc:sldMk cId="962909771" sldId="280"/>
        </pc:sldMkLst>
        <pc:spChg chg="mod">
          <ac:chgData name="Guest User" userId="" providerId="Windows Live" clId="Web-{DF1E5BE0-0631-48BF-BF6D-E1889D67B16A}" dt="2023-04-21T02:44:25.422" v="50" actId="20577"/>
          <ac:spMkLst>
            <pc:docMk/>
            <pc:sldMk cId="962909771" sldId="280"/>
            <ac:spMk id="2" creationId="{30802CCF-1BD6-CB4D-6CF0-4D50DED937DB}"/>
          </ac:spMkLst>
        </pc:spChg>
        <pc:spChg chg="mod">
          <ac:chgData name="Guest User" userId="" providerId="Windows Live" clId="Web-{DF1E5BE0-0631-48BF-BF6D-E1889D67B16A}" dt="2023-04-21T02:56:25.055" v="166" actId="20577"/>
          <ac:spMkLst>
            <pc:docMk/>
            <pc:sldMk cId="962909771" sldId="280"/>
            <ac:spMk id="14" creationId="{CDC0040A-70E6-5149-C188-5214ADB6350E}"/>
          </ac:spMkLst>
        </pc:spChg>
        <pc:picChg chg="del">
          <ac:chgData name="Guest User" userId="" providerId="Windows Live" clId="Web-{DF1E5BE0-0631-48BF-BF6D-E1889D67B16A}" dt="2023-04-21T02:13:45.789" v="22"/>
          <ac:picMkLst>
            <pc:docMk/>
            <pc:sldMk cId="962909771" sldId="280"/>
            <ac:picMk id="4" creationId="{E39DD30D-1C83-1BB4-BCE6-3FC278039932}"/>
          </ac:picMkLst>
        </pc:picChg>
      </pc:sldChg>
      <pc:sldChg chg="addSp delSp modSp mod setBg">
        <pc:chgData name="Guest User" userId="" providerId="Windows Live" clId="Web-{DF1E5BE0-0631-48BF-BF6D-E1889D67B16A}" dt="2023-04-21T02:26:55.476" v="37" actId="20577"/>
        <pc:sldMkLst>
          <pc:docMk/>
          <pc:sldMk cId="2066594431" sldId="283"/>
        </pc:sldMkLst>
        <pc:spChg chg="mod">
          <ac:chgData name="Guest User" userId="" providerId="Windows Live" clId="Web-{DF1E5BE0-0631-48BF-BF6D-E1889D67B16A}" dt="2023-04-21T02:26:25.726" v="34" actId="20577"/>
          <ac:spMkLst>
            <pc:docMk/>
            <pc:sldMk cId="2066594431" sldId="283"/>
            <ac:spMk id="2" creationId="{2D3EDA26-416D-A9E8-181A-931546D0C77C}"/>
          </ac:spMkLst>
        </pc:spChg>
        <pc:spChg chg="mod">
          <ac:chgData name="Guest User" userId="" providerId="Windows Live" clId="Web-{DF1E5BE0-0631-48BF-BF6D-E1889D67B16A}" dt="2023-04-21T02:26:55.476" v="37" actId="20577"/>
          <ac:spMkLst>
            <pc:docMk/>
            <pc:sldMk cId="2066594431" sldId="283"/>
            <ac:spMk id="3" creationId="{6B6F388C-4433-BFD9-D797-439967AB21E5}"/>
          </ac:spMkLst>
        </pc:spChg>
        <pc:spChg chg="add del">
          <ac:chgData name="Guest User" userId="" providerId="Windows Live" clId="Web-{DF1E5BE0-0631-48BF-BF6D-E1889D67B16A}" dt="2023-04-21T02:26:04.617" v="29"/>
          <ac:spMkLst>
            <pc:docMk/>
            <pc:sldMk cId="2066594431" sldId="283"/>
            <ac:spMk id="8" creationId="{1BB867FF-FC45-48F7-8104-F89BE54909F1}"/>
          </ac:spMkLst>
        </pc:spChg>
        <pc:spChg chg="add del">
          <ac:chgData name="Guest User" userId="" providerId="Windows Live" clId="Web-{DF1E5BE0-0631-48BF-BF6D-E1889D67B16A}" dt="2023-04-21T02:26:04.617" v="29"/>
          <ac:spMkLst>
            <pc:docMk/>
            <pc:sldMk cId="2066594431" sldId="283"/>
            <ac:spMk id="10" creationId="{8BB56887-D0D5-4F0C-9E19-7247EB83C8B7}"/>
          </ac:spMkLst>
        </pc:spChg>
        <pc:spChg chg="add del">
          <ac:chgData name="Guest User" userId="" providerId="Windows Live" clId="Web-{DF1E5BE0-0631-48BF-BF6D-E1889D67B16A}" dt="2023-04-21T02:26:04.617" v="29"/>
          <ac:spMkLst>
            <pc:docMk/>
            <pc:sldMk cId="2066594431" sldId="283"/>
            <ac:spMk id="12" creationId="{081E4A58-353D-44AE-B2FC-2A74E2E400F7}"/>
          </ac:spMkLst>
        </pc:spChg>
        <pc:spChg chg="add">
          <ac:chgData name="Guest User" userId="" providerId="Windows Live" clId="Web-{DF1E5BE0-0631-48BF-BF6D-E1889D67B16A}" dt="2023-04-21T02:26:04.617" v="30"/>
          <ac:spMkLst>
            <pc:docMk/>
            <pc:sldMk cId="2066594431" sldId="283"/>
            <ac:spMk id="14" creationId="{907EF6B7-1338-4443-8C46-6A318D952DFD}"/>
          </ac:spMkLst>
        </pc:spChg>
        <pc:spChg chg="add">
          <ac:chgData name="Guest User" userId="" providerId="Windows Live" clId="Web-{DF1E5BE0-0631-48BF-BF6D-E1889D67B16A}" dt="2023-04-21T02:26:04.617" v="30"/>
          <ac:spMkLst>
            <pc:docMk/>
            <pc:sldMk cId="2066594431" sldId="283"/>
            <ac:spMk id="15" creationId="{DAAE4CDD-124C-4DCF-9584-B6033B545DD5}"/>
          </ac:spMkLst>
        </pc:spChg>
        <pc:spChg chg="add">
          <ac:chgData name="Guest User" userId="" providerId="Windows Live" clId="Web-{DF1E5BE0-0631-48BF-BF6D-E1889D67B16A}" dt="2023-04-21T02:26:04.617" v="30"/>
          <ac:spMkLst>
            <pc:docMk/>
            <pc:sldMk cId="2066594431" sldId="283"/>
            <ac:spMk id="16" creationId="{081E4A58-353D-44AE-B2FC-2A74E2E400F7}"/>
          </ac:spMkLst>
        </pc:spChg>
      </pc:sldChg>
      <pc:sldChg chg="add replId">
        <pc:chgData name="Guest User" userId="" providerId="Windows Live" clId="Web-{DF1E5BE0-0631-48BF-BF6D-E1889D67B16A}" dt="2023-04-21T02:26:14.148" v="31"/>
        <pc:sldMkLst>
          <pc:docMk/>
          <pc:sldMk cId="389191942" sldId="286"/>
        </pc:sldMkLst>
      </pc:sldChg>
    </pc:docChg>
  </pc:docChgLst>
  <pc:docChgLst>
    <pc:chgData name="Guest User" providerId="Windows Live" clId="Web-{ED34B221-26CB-4B63-9024-E82270466474}"/>
    <pc:docChg chg="modSld">
      <pc:chgData name="Guest User" userId="" providerId="Windows Live" clId="Web-{ED34B221-26CB-4B63-9024-E82270466474}" dt="2023-04-20T13:15:09.282" v="75" actId="20577"/>
      <pc:docMkLst>
        <pc:docMk/>
      </pc:docMkLst>
      <pc:sldChg chg="modSp">
        <pc:chgData name="Guest User" userId="" providerId="Windows Live" clId="Web-{ED34B221-26CB-4B63-9024-E82270466474}" dt="2023-04-20T13:15:09.282" v="75" actId="20577"/>
        <pc:sldMkLst>
          <pc:docMk/>
          <pc:sldMk cId="3239775790" sldId="277"/>
        </pc:sldMkLst>
        <pc:spChg chg="mod">
          <ac:chgData name="Guest User" userId="" providerId="Windows Live" clId="Web-{ED34B221-26CB-4B63-9024-E82270466474}" dt="2023-04-20T13:15:09.282" v="75" actId="20577"/>
          <ac:spMkLst>
            <pc:docMk/>
            <pc:sldMk cId="3239775790" sldId="277"/>
            <ac:spMk id="3" creationId="{D4F36B2F-D7E6-7804-638D-E746073B8AC5}"/>
          </ac:spMkLst>
        </pc:spChg>
      </pc:sldChg>
    </pc:docChg>
  </pc:docChgLst>
  <pc:docChgLst>
    <pc:chgData name="Guest User" providerId="Windows Live" clId="Web-{8A038798-8CD5-4198-A60C-FB0F349045F0}"/>
    <pc:docChg chg="modSld">
      <pc:chgData name="Guest User" userId="" providerId="Windows Live" clId="Web-{8A038798-8CD5-4198-A60C-FB0F349045F0}" dt="2023-04-21T15:30:07.595" v="318"/>
      <pc:docMkLst>
        <pc:docMk/>
      </pc:docMkLst>
      <pc:sldChg chg="modSp modCm">
        <pc:chgData name="Guest User" userId="" providerId="Windows Live" clId="Web-{8A038798-8CD5-4198-A60C-FB0F349045F0}" dt="2023-04-21T13:51:31.223" v="38" actId="20577"/>
        <pc:sldMkLst>
          <pc:docMk/>
          <pc:sldMk cId="630224923" sldId="257"/>
        </pc:sldMkLst>
        <pc:spChg chg="mod">
          <ac:chgData name="Guest User" userId="" providerId="Windows Live" clId="Web-{8A038798-8CD5-4198-A60C-FB0F349045F0}" dt="2023-04-21T13:51:31.223" v="38" actId="20577"/>
          <ac:spMkLst>
            <pc:docMk/>
            <pc:sldMk cId="630224923" sldId="257"/>
            <ac:spMk id="3" creationId="{CDC0040A-70E6-5149-C188-5214ADB6350E}"/>
          </ac:spMkLst>
        </pc:spChg>
        <pc:extLst>
          <p:ext xmlns:p="http://schemas.openxmlformats.org/presentationml/2006/main" uri="{D6D511B9-2390-475A-947B-AFAB55BFBCF1}">
            <pc226:cmChg xmlns:pc226="http://schemas.microsoft.com/office/powerpoint/2022/06/main/command" chg="mod">
              <pc226:chgData name="Guest User" userId="" providerId="Windows Live" clId="Web-{8A038798-8CD5-4198-A60C-FB0F349045F0}" dt="2023-04-21T13:51:31.223" v="38" actId="20577"/>
              <pc2:cmMkLst xmlns:pc2="http://schemas.microsoft.com/office/powerpoint/2019/9/main/command">
                <pc:docMk/>
                <pc:sldMk cId="630224923" sldId="257"/>
                <pc2:cmMk id="{E16B29BB-0232-4A35-97FB-1F94F6F3196A}"/>
              </pc2:cmMkLst>
            </pc226:cmChg>
          </p:ext>
        </pc:extLst>
      </pc:sldChg>
      <pc:sldChg chg="modSp modCm">
        <pc:chgData name="Guest User" userId="" providerId="Windows Live" clId="Web-{8A038798-8CD5-4198-A60C-FB0F349045F0}" dt="2023-04-21T13:52:02.912" v="42" actId="20577"/>
        <pc:sldMkLst>
          <pc:docMk/>
          <pc:sldMk cId="1231354722" sldId="265"/>
        </pc:sldMkLst>
        <pc:spChg chg="mod">
          <ac:chgData name="Guest User" userId="" providerId="Windows Live" clId="Web-{8A038798-8CD5-4198-A60C-FB0F349045F0}" dt="2023-04-21T13:52:02.912" v="42" actId="20577"/>
          <ac:spMkLst>
            <pc:docMk/>
            <pc:sldMk cId="1231354722" sldId="265"/>
            <ac:spMk id="14" creationId="{CDC0040A-70E6-5149-C188-5214ADB6350E}"/>
          </ac:spMkLst>
        </pc:spChg>
        <pc:extLst>
          <p:ext xmlns:p="http://schemas.openxmlformats.org/presentationml/2006/main" uri="{D6D511B9-2390-475A-947B-AFAB55BFBCF1}">
            <pc226:cmChg xmlns:pc226="http://schemas.microsoft.com/office/powerpoint/2022/06/main/command" chg="mod">
              <pc226:chgData name="Guest User" userId="" providerId="Windows Live" clId="Web-{8A038798-8CD5-4198-A60C-FB0F349045F0}" dt="2023-04-21T13:51:54.474" v="41" actId="20577"/>
              <pc2:cmMkLst xmlns:pc2="http://schemas.microsoft.com/office/powerpoint/2019/9/main/command">
                <pc:docMk/>
                <pc:sldMk cId="1231354722" sldId="265"/>
                <pc2:cmMk id="{A6B9A1C4-B567-420B-97B6-C81719FB4976}"/>
              </pc2:cmMkLst>
              <pc226:cmRplyChg chg="add">
                <pc226:chgData name="Guest User" userId="" providerId="Windows Live" clId="Web-{8A038798-8CD5-4198-A60C-FB0F349045F0}" dt="2023-04-21T13:50:01.236" v="0"/>
                <pc2:cmRplyMkLst xmlns:pc2="http://schemas.microsoft.com/office/powerpoint/2019/9/main/command">
                  <pc:docMk/>
                  <pc:sldMk cId="1231354722" sldId="265"/>
                  <pc2:cmMk id="{A6B9A1C4-B567-420B-97B6-C81719FB4976}"/>
                  <pc2:cmRplyMk id="{F4949657-17A9-468B-A851-E5A53FAB478C}"/>
                </pc2:cmRplyMkLst>
              </pc226:cmRplyChg>
            </pc226:cmChg>
          </p:ext>
        </pc:extLst>
      </pc:sldChg>
      <pc:sldChg chg="mod modShow modCm">
        <pc:chgData name="Guest User" userId="" providerId="Windows Live" clId="Web-{8A038798-8CD5-4198-A60C-FB0F349045F0}" dt="2023-04-21T14:26:24.891" v="211"/>
        <pc:sldMkLst>
          <pc:docMk/>
          <pc:sldMk cId="2422940930" sldId="268"/>
        </pc:sldMkLst>
        <pc:extLst>
          <p:ext xmlns:p="http://schemas.openxmlformats.org/presentationml/2006/main" uri="{D6D511B9-2390-475A-947B-AFAB55BFBCF1}">
            <pc226:cmChg xmlns:pc226="http://schemas.microsoft.com/office/powerpoint/2022/06/main/command" chg="">
              <pc226:chgData name="Guest User" userId="" providerId="Windows Live" clId="Web-{8A038798-8CD5-4198-A60C-FB0F349045F0}" dt="2023-04-21T14:26:22.204" v="210"/>
              <pc2:cmMkLst xmlns:pc2="http://schemas.microsoft.com/office/powerpoint/2019/9/main/command">
                <pc:docMk/>
                <pc:sldMk cId="2422940930" sldId="268"/>
                <pc2:cmMk id="{20C29566-3A86-4B34-9BB0-999467D375AD}"/>
              </pc2:cmMkLst>
              <pc226:cmRplyChg chg="add">
                <pc226:chgData name="Guest User" userId="" providerId="Windows Live" clId="Web-{8A038798-8CD5-4198-A60C-FB0F349045F0}" dt="2023-04-21T14:26:22.204" v="210"/>
                <pc2:cmRplyMkLst xmlns:pc2="http://schemas.microsoft.com/office/powerpoint/2019/9/main/command">
                  <pc:docMk/>
                  <pc:sldMk cId="2422940930" sldId="268"/>
                  <pc2:cmMk id="{20C29566-3A86-4B34-9BB0-999467D375AD}"/>
                  <pc2:cmRplyMk id="{0F75B286-30FF-47E3-A30F-3E9700475736}"/>
                </pc2:cmRplyMkLst>
              </pc226:cmRplyChg>
            </pc226:cmChg>
          </p:ext>
        </pc:extLst>
      </pc:sldChg>
      <pc:sldChg chg="addSp delSp modSp">
        <pc:chgData name="Guest User" userId="" providerId="Windows Live" clId="Web-{8A038798-8CD5-4198-A60C-FB0F349045F0}" dt="2023-04-21T14:39:21.923" v="317"/>
        <pc:sldMkLst>
          <pc:docMk/>
          <pc:sldMk cId="366048191" sldId="272"/>
        </pc:sldMkLst>
        <pc:spChg chg="mod">
          <ac:chgData name="Guest User" userId="" providerId="Windows Live" clId="Web-{8A038798-8CD5-4198-A60C-FB0F349045F0}" dt="2023-04-21T14:39:21.923" v="317"/>
          <ac:spMkLst>
            <pc:docMk/>
            <pc:sldMk cId="366048191" sldId="272"/>
            <ac:spMk id="2" creationId="{96D47B18-EF6A-4765-39C5-1D276712B9CF}"/>
          </ac:spMkLst>
        </pc:spChg>
        <pc:spChg chg="del">
          <ac:chgData name="Guest User" userId="" providerId="Windows Live" clId="Web-{8A038798-8CD5-4198-A60C-FB0F349045F0}" dt="2023-04-21T14:39:21.923" v="317"/>
          <ac:spMkLst>
            <pc:docMk/>
            <pc:sldMk cId="366048191" sldId="272"/>
            <ac:spMk id="36" creationId="{2E442304-DDBD-4F7B-8017-36BCC863FB40}"/>
          </ac:spMkLst>
        </pc:spChg>
        <pc:spChg chg="del">
          <ac:chgData name="Guest User" userId="" providerId="Windows Live" clId="Web-{8A038798-8CD5-4198-A60C-FB0F349045F0}" dt="2023-04-21T14:39:21.923" v="317"/>
          <ac:spMkLst>
            <pc:docMk/>
            <pc:sldMk cId="366048191" sldId="272"/>
            <ac:spMk id="37" creationId="{5E107275-3853-46FD-A241-DE4355A42675}"/>
          </ac:spMkLst>
        </pc:spChg>
        <pc:spChg chg="add">
          <ac:chgData name="Guest User" userId="" providerId="Windows Live" clId="Web-{8A038798-8CD5-4198-A60C-FB0F349045F0}" dt="2023-04-21T14:39:21.923" v="317"/>
          <ac:spMkLst>
            <pc:docMk/>
            <pc:sldMk cId="366048191" sldId="272"/>
            <ac:spMk id="43" creationId="{C05CBC3C-2E5A-4839-8B9B-2E5A6ADF0F58}"/>
          </ac:spMkLst>
        </pc:spChg>
        <pc:spChg chg="add">
          <ac:chgData name="Guest User" userId="" providerId="Windows Live" clId="Web-{8A038798-8CD5-4198-A60C-FB0F349045F0}" dt="2023-04-21T14:39:21.923" v="317"/>
          <ac:spMkLst>
            <pc:docMk/>
            <pc:sldMk cId="366048191" sldId="272"/>
            <ac:spMk id="45" creationId="{DB5B423A-57CC-4C58-AA26-8E2E862B03A0}"/>
          </ac:spMkLst>
        </pc:spChg>
        <pc:graphicFrameChg chg="mod modGraphic">
          <ac:chgData name="Guest User" userId="" providerId="Windows Live" clId="Web-{8A038798-8CD5-4198-A60C-FB0F349045F0}" dt="2023-04-21T14:39:21.923" v="317"/>
          <ac:graphicFrameMkLst>
            <pc:docMk/>
            <pc:sldMk cId="366048191" sldId="272"/>
            <ac:graphicFrameMk id="38" creationId="{DB0AAFA3-8046-8CFF-D624-F9AC3CDFEECB}"/>
          </ac:graphicFrameMkLst>
        </pc:graphicFrameChg>
      </pc:sldChg>
      <pc:sldChg chg="addSp delSp modSp">
        <pc:chgData name="Guest User" userId="" providerId="Windows Live" clId="Web-{8A038798-8CD5-4198-A60C-FB0F349045F0}" dt="2023-04-21T14:38:49.891" v="316"/>
        <pc:sldMkLst>
          <pc:docMk/>
          <pc:sldMk cId="2055482626" sldId="276"/>
        </pc:sldMkLst>
        <pc:spChg chg="mod">
          <ac:chgData name="Guest User" userId="" providerId="Windows Live" clId="Web-{8A038798-8CD5-4198-A60C-FB0F349045F0}" dt="2023-04-21T14:38:49.891" v="316"/>
          <ac:spMkLst>
            <pc:docMk/>
            <pc:sldMk cId="2055482626" sldId="276"/>
            <ac:spMk id="2" creationId="{B0AE8779-5AF9-1525-415F-ABD8F9756010}"/>
          </ac:spMkLst>
        </pc:spChg>
        <pc:spChg chg="mod">
          <ac:chgData name="Guest User" userId="" providerId="Windows Live" clId="Web-{8A038798-8CD5-4198-A60C-FB0F349045F0}" dt="2023-04-21T14:38:49.891" v="316"/>
          <ac:spMkLst>
            <pc:docMk/>
            <pc:sldMk cId="2055482626" sldId="276"/>
            <ac:spMk id="3" creationId="{1755BD62-C4DD-488E-DEC0-A88850E631E1}"/>
          </ac:spMkLst>
        </pc:spChg>
        <pc:spChg chg="del">
          <ac:chgData name="Guest User" userId="" providerId="Windows Live" clId="Web-{8A038798-8CD5-4198-A60C-FB0F349045F0}" dt="2023-04-21T14:38:49.891" v="316"/>
          <ac:spMkLst>
            <pc:docMk/>
            <pc:sldMk cId="2055482626" sldId="276"/>
            <ac:spMk id="8" creationId="{081EA652-8C6A-4E69-BEB9-170809474553}"/>
          </ac:spMkLst>
        </pc:spChg>
        <pc:spChg chg="del">
          <ac:chgData name="Guest User" userId="" providerId="Windows Live" clId="Web-{8A038798-8CD5-4198-A60C-FB0F349045F0}" dt="2023-04-21T14:38:49.891" v="316"/>
          <ac:spMkLst>
            <pc:docMk/>
            <pc:sldMk cId="2055482626" sldId="276"/>
            <ac:spMk id="10" creationId="{5298780A-33B9-4EA2-8F67-DE68AD62841B}"/>
          </ac:spMkLst>
        </pc:spChg>
        <pc:spChg chg="del">
          <ac:chgData name="Guest User" userId="" providerId="Windows Live" clId="Web-{8A038798-8CD5-4198-A60C-FB0F349045F0}" dt="2023-04-21T14:38:49.891" v="316"/>
          <ac:spMkLst>
            <pc:docMk/>
            <pc:sldMk cId="2055482626" sldId="276"/>
            <ac:spMk id="12" creationId="{7F488E8B-4E1E-4402-8935-D4E6C02615C7}"/>
          </ac:spMkLst>
        </pc:spChg>
        <pc:spChg chg="add">
          <ac:chgData name="Guest User" userId="" providerId="Windows Live" clId="Web-{8A038798-8CD5-4198-A60C-FB0F349045F0}" dt="2023-04-21T14:38:49.891" v="316"/>
          <ac:spMkLst>
            <pc:docMk/>
            <pc:sldMk cId="2055482626" sldId="276"/>
            <ac:spMk id="19" creationId="{907EF6B7-1338-4443-8C46-6A318D952DFD}"/>
          </ac:spMkLst>
        </pc:spChg>
        <pc:spChg chg="add">
          <ac:chgData name="Guest User" userId="" providerId="Windows Live" clId="Web-{8A038798-8CD5-4198-A60C-FB0F349045F0}" dt="2023-04-21T14:38:49.891" v="316"/>
          <ac:spMkLst>
            <pc:docMk/>
            <pc:sldMk cId="2055482626" sldId="276"/>
            <ac:spMk id="21" creationId="{DAAE4CDD-124C-4DCF-9584-B6033B545DD5}"/>
          </ac:spMkLst>
        </pc:spChg>
        <pc:spChg chg="add">
          <ac:chgData name="Guest User" userId="" providerId="Windows Live" clId="Web-{8A038798-8CD5-4198-A60C-FB0F349045F0}" dt="2023-04-21T14:38:49.891" v="316"/>
          <ac:spMkLst>
            <pc:docMk/>
            <pc:sldMk cId="2055482626" sldId="276"/>
            <ac:spMk id="23" creationId="{081E4A58-353D-44AE-B2FC-2A74E2E400F7}"/>
          </ac:spMkLst>
        </pc:spChg>
        <pc:cxnChg chg="del">
          <ac:chgData name="Guest User" userId="" providerId="Windows Live" clId="Web-{8A038798-8CD5-4198-A60C-FB0F349045F0}" dt="2023-04-21T14:38:49.891" v="316"/>
          <ac:cxnSpMkLst>
            <pc:docMk/>
            <pc:sldMk cId="2055482626" sldId="276"/>
            <ac:cxnSpMk id="14" creationId="{23AAC9B5-8015-485C-ACF9-A750390E9A56}"/>
          </ac:cxnSpMkLst>
        </pc:cxnChg>
      </pc:sldChg>
      <pc:sldChg chg="modSp">
        <pc:chgData name="Guest User" userId="" providerId="Windows Live" clId="Web-{8A038798-8CD5-4198-A60C-FB0F349045F0}" dt="2023-04-21T13:58:51.800" v="128" actId="20577"/>
        <pc:sldMkLst>
          <pc:docMk/>
          <pc:sldMk cId="3239775790" sldId="277"/>
        </pc:sldMkLst>
        <pc:graphicFrameChg chg="modGraphic">
          <ac:chgData name="Guest User" userId="" providerId="Windows Live" clId="Web-{8A038798-8CD5-4198-A60C-FB0F349045F0}" dt="2023-04-21T13:58:51.800" v="128" actId="20577"/>
          <ac:graphicFrameMkLst>
            <pc:docMk/>
            <pc:sldMk cId="3239775790" sldId="277"/>
            <ac:graphicFrameMk id="5" creationId="{45C9AD49-3E52-1A0A-4876-03326C77A1CF}"/>
          </ac:graphicFrameMkLst>
        </pc:graphicFrameChg>
      </pc:sldChg>
      <pc:sldChg chg="modSp">
        <pc:chgData name="Guest User" userId="" providerId="Windows Live" clId="Web-{8A038798-8CD5-4198-A60C-FB0F349045F0}" dt="2023-04-21T13:53:31.180" v="118" actId="20577"/>
        <pc:sldMkLst>
          <pc:docMk/>
          <pc:sldMk cId="3804773366" sldId="278"/>
        </pc:sldMkLst>
        <pc:graphicFrameChg chg="modGraphic">
          <ac:chgData name="Guest User" userId="" providerId="Windows Live" clId="Web-{8A038798-8CD5-4198-A60C-FB0F349045F0}" dt="2023-04-21T13:53:31.180" v="118" actId="20577"/>
          <ac:graphicFrameMkLst>
            <pc:docMk/>
            <pc:sldMk cId="3804773366" sldId="278"/>
            <ac:graphicFrameMk id="5" creationId="{5E55505F-9CBD-9127-060E-831D878B0920}"/>
          </ac:graphicFrameMkLst>
        </pc:graphicFrameChg>
      </pc:sldChg>
      <pc:sldChg chg="modSp modCm">
        <pc:chgData name="Guest User" userId="" providerId="Windows Live" clId="Web-{8A038798-8CD5-4198-A60C-FB0F349045F0}" dt="2023-04-21T14:25:13.655" v="209" actId="20577"/>
        <pc:sldMkLst>
          <pc:docMk/>
          <pc:sldMk cId="962909771" sldId="280"/>
        </pc:sldMkLst>
        <pc:spChg chg="mod">
          <ac:chgData name="Guest User" userId="" providerId="Windows Live" clId="Web-{8A038798-8CD5-4198-A60C-FB0F349045F0}" dt="2023-04-21T14:25:13.655" v="209" actId="20577"/>
          <ac:spMkLst>
            <pc:docMk/>
            <pc:sldMk cId="962909771" sldId="280"/>
            <ac:spMk id="14" creationId="{CDC0040A-70E6-5149-C188-5214ADB6350E}"/>
          </ac:spMkLst>
        </pc:spChg>
        <pc:extLst>
          <p:ext xmlns:p="http://schemas.openxmlformats.org/presentationml/2006/main" uri="{D6D511B9-2390-475A-947B-AFAB55BFBCF1}">
            <pc226:cmChg xmlns:pc226="http://schemas.microsoft.com/office/powerpoint/2022/06/main/command" chg="mod">
              <pc226:chgData name="Guest User" userId="" providerId="Windows Live" clId="Web-{8A038798-8CD5-4198-A60C-FB0F349045F0}" dt="2023-04-21T14:24:49.561" v="208" actId="20577"/>
              <pc2:cmMkLst xmlns:pc2="http://schemas.microsoft.com/office/powerpoint/2019/9/main/command">
                <pc:docMk/>
                <pc:sldMk cId="962909771" sldId="280"/>
                <pc2:cmMk id="{75A98E8D-1C45-4643-A2E1-5F8D6BCEA1F9}"/>
              </pc2:cmMkLst>
              <pc226:cmRplyChg chg="add">
                <pc226:chgData name="Guest User" userId="" providerId="Windows Live" clId="Web-{8A038798-8CD5-4198-A60C-FB0F349045F0}" dt="2023-04-21T14:24:19.795" v="203"/>
                <pc2:cmRplyMkLst xmlns:pc2="http://schemas.microsoft.com/office/powerpoint/2019/9/main/command">
                  <pc:docMk/>
                  <pc:sldMk cId="962909771" sldId="280"/>
                  <pc2:cmMk id="{75A98E8D-1C45-4643-A2E1-5F8D6BCEA1F9}"/>
                  <pc2:cmRplyMk id="{E7A158B1-7C4F-403E-AE03-FAA1F37D6EC2}"/>
                </pc2:cmRplyMkLst>
              </pc226:cmRplyChg>
            </pc226:cmChg>
          </p:ext>
        </pc:extLst>
      </pc:sldChg>
      <pc:sldChg chg="modSp mod modShow">
        <pc:chgData name="Guest User" userId="" providerId="Windows Live" clId="Web-{8A038798-8CD5-4198-A60C-FB0F349045F0}" dt="2023-04-21T14:29:12.754" v="272"/>
        <pc:sldMkLst>
          <pc:docMk/>
          <pc:sldMk cId="2066594431" sldId="283"/>
        </pc:sldMkLst>
        <pc:spChg chg="mod">
          <ac:chgData name="Guest User" userId="" providerId="Windows Live" clId="Web-{8A038798-8CD5-4198-A60C-FB0F349045F0}" dt="2023-04-21T14:28:57.894" v="269" actId="20577"/>
          <ac:spMkLst>
            <pc:docMk/>
            <pc:sldMk cId="2066594431" sldId="283"/>
            <ac:spMk id="3" creationId="{6B6F388C-4433-BFD9-D797-439967AB21E5}"/>
          </ac:spMkLst>
        </pc:spChg>
      </pc:sldChg>
      <pc:sldChg chg="addSp delSp modSp mod setBg">
        <pc:chgData name="Guest User" userId="" providerId="Windows Live" clId="Web-{8A038798-8CD5-4198-A60C-FB0F349045F0}" dt="2023-04-21T15:30:07.595" v="318"/>
        <pc:sldMkLst>
          <pc:docMk/>
          <pc:sldMk cId="244673495" sldId="285"/>
        </pc:sldMkLst>
        <pc:spChg chg="mod ord">
          <ac:chgData name="Guest User" userId="" providerId="Windows Live" clId="Web-{8A038798-8CD5-4198-A60C-FB0F349045F0}" dt="2023-04-21T14:37:50.296" v="315" actId="20577"/>
          <ac:spMkLst>
            <pc:docMk/>
            <pc:sldMk cId="244673495" sldId="285"/>
            <ac:spMk id="2" creationId="{E71FC5DA-A7CB-F500-96CD-EBFC17F35BFC}"/>
          </ac:spMkLst>
        </pc:spChg>
        <pc:spChg chg="add mod">
          <ac:chgData name="Guest User" userId="" providerId="Windows Live" clId="Web-{8A038798-8CD5-4198-A60C-FB0F349045F0}" dt="2023-04-21T15:30:07.595" v="318"/>
          <ac:spMkLst>
            <pc:docMk/>
            <pc:sldMk cId="244673495" sldId="285"/>
            <ac:spMk id="5" creationId="{21D1C1B1-8F82-7702-F273-560F8A35BBF9}"/>
          </ac:spMkLst>
        </pc:spChg>
        <pc:spChg chg="add del">
          <ac:chgData name="Guest User" userId="" providerId="Windows Live" clId="Web-{8A038798-8CD5-4198-A60C-FB0F349045F0}" dt="2023-04-21T14:36:33.279" v="301"/>
          <ac:spMkLst>
            <pc:docMk/>
            <pc:sldMk cId="244673495" sldId="285"/>
            <ac:spMk id="8" creationId="{D12DDE76-C203-4047-9998-63900085B5E8}"/>
          </ac:spMkLst>
        </pc:spChg>
        <pc:spChg chg="del">
          <ac:chgData name="Guest User" userId="" providerId="Windows Live" clId="Web-{8A038798-8CD5-4198-A60C-FB0F349045F0}" dt="2023-04-21T14:35:55.887" v="299"/>
          <ac:spMkLst>
            <pc:docMk/>
            <pc:sldMk cId="244673495" sldId="285"/>
            <ac:spMk id="9" creationId="{D5C24EED-33F9-F784-99C3-FE8B1414B34D}"/>
          </ac:spMkLst>
        </pc:spChg>
        <pc:spChg chg="add">
          <ac:chgData name="Guest User" userId="" providerId="Windows Live" clId="Web-{8A038798-8CD5-4198-A60C-FB0F349045F0}" dt="2023-04-21T14:37:33.624" v="303"/>
          <ac:spMkLst>
            <pc:docMk/>
            <pc:sldMk cId="244673495" sldId="285"/>
            <ac:spMk id="10" creationId="{827DC2C4-B485-428A-BF4A-472D2967F47F}"/>
          </ac:spMkLst>
        </pc:spChg>
        <pc:spChg chg="add">
          <ac:chgData name="Guest User" userId="" providerId="Windows Live" clId="Web-{8A038798-8CD5-4198-A60C-FB0F349045F0}" dt="2023-04-21T14:37:33.624" v="303"/>
          <ac:spMkLst>
            <pc:docMk/>
            <pc:sldMk cId="244673495" sldId="285"/>
            <ac:spMk id="11" creationId="{B9D7E975-9161-4F2D-AC53-69E1912F6B5D}"/>
          </ac:spMkLst>
        </pc:spChg>
        <pc:spChg chg="add">
          <ac:chgData name="Guest User" userId="" providerId="Windows Live" clId="Web-{8A038798-8CD5-4198-A60C-FB0F349045F0}" dt="2023-04-21T14:37:33.624" v="303"/>
          <ac:spMkLst>
            <pc:docMk/>
            <pc:sldMk cId="244673495" sldId="285"/>
            <ac:spMk id="12" creationId="{463E6235-1649-4B47-9862-4026FC473B6F}"/>
          </ac:spMkLst>
        </pc:spChg>
        <pc:picChg chg="add del mod ord">
          <ac:chgData name="Guest User" userId="" providerId="Windows Live" clId="Web-{8A038798-8CD5-4198-A60C-FB0F349045F0}" dt="2023-04-21T15:30:07.595" v="318"/>
          <ac:picMkLst>
            <pc:docMk/>
            <pc:sldMk cId="244673495" sldId="285"/>
            <ac:picMk id="3" creationId="{E9C131F9-5C24-1AA8-859E-1DE03D786A78}"/>
          </ac:picMkLst>
        </pc:picChg>
      </pc:sldChg>
      <pc:sldChg chg="modSp">
        <pc:chgData name="Guest User" userId="" providerId="Windows Live" clId="Web-{8A038798-8CD5-4198-A60C-FB0F349045F0}" dt="2023-04-21T14:35:02.902" v="298" actId="20577"/>
        <pc:sldMkLst>
          <pc:docMk/>
          <pc:sldMk cId="389191942" sldId="286"/>
        </pc:sldMkLst>
        <pc:spChg chg="mod">
          <ac:chgData name="Guest User" userId="" providerId="Windows Live" clId="Web-{8A038798-8CD5-4198-A60C-FB0F349045F0}" dt="2023-04-21T14:29:03.988" v="271" actId="20577"/>
          <ac:spMkLst>
            <pc:docMk/>
            <pc:sldMk cId="389191942" sldId="286"/>
            <ac:spMk id="2" creationId="{2D3EDA26-416D-A9E8-181A-931546D0C77C}"/>
          </ac:spMkLst>
        </pc:spChg>
        <pc:spChg chg="mod">
          <ac:chgData name="Guest User" userId="" providerId="Windows Live" clId="Web-{8A038798-8CD5-4198-A60C-FB0F349045F0}" dt="2023-04-21T14:35:02.902" v="298" actId="20577"/>
          <ac:spMkLst>
            <pc:docMk/>
            <pc:sldMk cId="389191942" sldId="286"/>
            <ac:spMk id="3" creationId="{6B6F388C-4433-BFD9-D797-439967AB21E5}"/>
          </ac:spMkLst>
        </pc:spChg>
      </pc:sldChg>
    </pc:docChg>
  </pc:docChgLst>
  <pc:docChgLst>
    <pc:chgData name="Guest User" providerId="Windows Live" clId="Web-{B7190E03-B81A-4719-9FE9-6C91388D1FAE}"/>
    <pc:docChg chg="modSld">
      <pc:chgData name="Guest User" userId="" providerId="Windows Live" clId="Web-{B7190E03-B81A-4719-9FE9-6C91388D1FAE}" dt="2023-04-22T01:05:51.051" v="69" actId="20577"/>
      <pc:docMkLst>
        <pc:docMk/>
      </pc:docMkLst>
      <pc:sldChg chg="modSp">
        <pc:chgData name="Guest User" userId="" providerId="Windows Live" clId="Web-{B7190E03-B81A-4719-9FE9-6C91388D1FAE}" dt="2023-04-22T01:05:51.051" v="69" actId="20577"/>
        <pc:sldMkLst>
          <pc:docMk/>
          <pc:sldMk cId="1486515089" sldId="256"/>
        </pc:sldMkLst>
        <pc:spChg chg="mod">
          <ac:chgData name="Guest User" userId="" providerId="Windows Live" clId="Web-{B7190E03-B81A-4719-9FE9-6C91388D1FAE}" dt="2023-04-22T01:05:51.051" v="69" actId="20577"/>
          <ac:spMkLst>
            <pc:docMk/>
            <pc:sldMk cId="1486515089" sldId="256"/>
            <ac:spMk id="2" creationId="{56EF19CC-C211-20A6-B315-F0F220198CAD}"/>
          </ac:spMkLst>
        </pc:spChg>
      </pc:sldChg>
    </pc:docChg>
  </pc:docChgLst>
  <pc:docChgLst>
    <pc:chgData name="Guest User" providerId="Windows Live" clId="Web-{2C70CE62-7DDB-4BA9-9875-CC8055899148}"/>
    <pc:docChg chg="modSld">
      <pc:chgData name="Guest User" userId="" providerId="Windows Live" clId="Web-{2C70CE62-7DDB-4BA9-9875-CC8055899148}" dt="2023-04-21T15:37:13.583" v="36"/>
      <pc:docMkLst>
        <pc:docMk/>
      </pc:docMkLst>
      <pc:sldChg chg="modSp">
        <pc:chgData name="Guest User" userId="" providerId="Windows Live" clId="Web-{2C70CE62-7DDB-4BA9-9875-CC8055899148}" dt="2023-04-21T15:33:10.546" v="1" actId="20577"/>
        <pc:sldMkLst>
          <pc:docMk/>
          <pc:sldMk cId="205968948" sldId="287"/>
        </pc:sldMkLst>
        <pc:spChg chg="mod">
          <ac:chgData name="Guest User" userId="" providerId="Windows Live" clId="Web-{2C70CE62-7DDB-4BA9-9875-CC8055899148}" dt="2023-04-21T15:33:10.546" v="1" actId="20577"/>
          <ac:spMkLst>
            <pc:docMk/>
            <pc:sldMk cId="205968948" sldId="287"/>
            <ac:spMk id="2" creationId="{33729C09-645B-7121-08DE-330889BC7A0E}"/>
          </ac:spMkLst>
        </pc:spChg>
      </pc:sldChg>
      <pc:sldChg chg="addSp delSp modSp mod setBg">
        <pc:chgData name="Guest User" userId="" providerId="Windows Live" clId="Web-{2C70CE62-7DDB-4BA9-9875-CC8055899148}" dt="2023-04-21T15:37:13.583" v="36"/>
        <pc:sldMkLst>
          <pc:docMk/>
          <pc:sldMk cId="3588336331" sldId="288"/>
        </pc:sldMkLst>
        <pc:spChg chg="mod">
          <ac:chgData name="Guest User" userId="" providerId="Windows Live" clId="Web-{2C70CE62-7DDB-4BA9-9875-CC8055899148}" dt="2023-04-21T15:37:13.583" v="36"/>
          <ac:spMkLst>
            <pc:docMk/>
            <pc:sldMk cId="3588336331" sldId="288"/>
            <ac:spMk id="2" creationId="{4EC17B61-892E-8F90-D00B-53E6EBCEE61C}"/>
          </ac:spMkLst>
        </pc:spChg>
        <pc:spChg chg="del">
          <ac:chgData name="Guest User" userId="" providerId="Windows Live" clId="Web-{2C70CE62-7DDB-4BA9-9875-CC8055899148}" dt="2023-04-21T15:34:21.735" v="9"/>
          <ac:spMkLst>
            <pc:docMk/>
            <pc:sldMk cId="3588336331" sldId="288"/>
            <ac:spMk id="3" creationId="{06EA60E2-172D-CCB6-534F-3AF57D53A910}"/>
          </ac:spMkLst>
        </pc:spChg>
        <pc:spChg chg="add del">
          <ac:chgData name="Guest User" userId="" providerId="Windows Live" clId="Web-{2C70CE62-7DDB-4BA9-9875-CC8055899148}" dt="2023-04-21T15:37:13.583" v="36"/>
          <ac:spMkLst>
            <pc:docMk/>
            <pc:sldMk cId="3588336331" sldId="288"/>
            <ac:spMk id="14" creationId="{33E72FA3-BD00-444A-AD9B-E6C3D069CDE3}"/>
          </ac:spMkLst>
        </pc:spChg>
        <pc:spChg chg="add">
          <ac:chgData name="Guest User" userId="" providerId="Windows Live" clId="Web-{2C70CE62-7DDB-4BA9-9875-CC8055899148}" dt="2023-04-21T15:37:13.583" v="36"/>
          <ac:spMkLst>
            <pc:docMk/>
            <pc:sldMk cId="3588336331" sldId="288"/>
            <ac:spMk id="18" creationId="{4B1DEF27-4033-BD08-2AEA-FAF070A98C76}"/>
          </ac:spMkLst>
        </pc:spChg>
        <pc:spChg chg="add">
          <ac:chgData name="Guest User" userId="" providerId="Windows Live" clId="Web-{2C70CE62-7DDB-4BA9-9875-CC8055899148}" dt="2023-04-21T15:37:13.583" v="36"/>
          <ac:spMkLst>
            <pc:docMk/>
            <pc:sldMk cId="3588336331" sldId="288"/>
            <ac:spMk id="21" creationId="{0EFD753D-6A49-46DD-9E82-AA6E2C62B461}"/>
          </ac:spMkLst>
        </pc:spChg>
        <pc:spChg chg="add">
          <ac:chgData name="Guest User" userId="" providerId="Windows Live" clId="Web-{2C70CE62-7DDB-4BA9-9875-CC8055899148}" dt="2023-04-21T15:37:13.583" v="36"/>
          <ac:spMkLst>
            <pc:docMk/>
            <pc:sldMk cId="3588336331" sldId="288"/>
            <ac:spMk id="23" creationId="{138A5824-1F4A-4EE7-BC13-5BB48FC0809B}"/>
          </ac:spMkLst>
        </pc:spChg>
        <pc:picChg chg="add mod ord">
          <ac:chgData name="Guest User" userId="" providerId="Windows Live" clId="Web-{2C70CE62-7DDB-4BA9-9875-CC8055899148}" dt="2023-04-21T15:37:13.583" v="36"/>
          <ac:picMkLst>
            <pc:docMk/>
            <pc:sldMk cId="3588336331" sldId="288"/>
            <ac:picMk id="4" creationId="{D8ABA0A0-5694-8F03-1B86-D489F67A341A}"/>
          </ac:picMkLst>
        </pc:picChg>
        <pc:picChg chg="add mod ord">
          <ac:chgData name="Guest User" userId="" providerId="Windows Live" clId="Web-{2C70CE62-7DDB-4BA9-9875-CC8055899148}" dt="2023-04-21T15:37:13.583" v="36"/>
          <ac:picMkLst>
            <pc:docMk/>
            <pc:sldMk cId="3588336331" sldId="288"/>
            <ac:picMk id="5" creationId="{2E1C61AC-775E-A914-7167-0EAD06F1EE88}"/>
          </ac:picMkLst>
        </pc:picChg>
        <pc:picChg chg="add mod ord">
          <ac:chgData name="Guest User" userId="" providerId="Windows Live" clId="Web-{2C70CE62-7DDB-4BA9-9875-CC8055899148}" dt="2023-04-21T15:37:13.583" v="36"/>
          <ac:picMkLst>
            <pc:docMk/>
            <pc:sldMk cId="3588336331" sldId="288"/>
            <ac:picMk id="6" creationId="{EF56B29B-2802-06F6-C4D4-5DAEA586D306}"/>
          </ac:picMkLst>
        </pc:picChg>
        <pc:picChg chg="add mod ord">
          <ac:chgData name="Guest User" userId="" providerId="Windows Live" clId="Web-{2C70CE62-7DDB-4BA9-9875-CC8055899148}" dt="2023-04-21T15:37:13.583" v="36"/>
          <ac:picMkLst>
            <pc:docMk/>
            <pc:sldMk cId="3588336331" sldId="288"/>
            <ac:picMk id="7" creationId="{73EA353E-128E-D6CE-5D78-AF1F06C3DD2F}"/>
          </ac:picMkLst>
        </pc:picChg>
        <pc:picChg chg="add mod ord">
          <ac:chgData name="Guest User" userId="" providerId="Windows Live" clId="Web-{2C70CE62-7DDB-4BA9-9875-CC8055899148}" dt="2023-04-21T15:37:13.583" v="36"/>
          <ac:picMkLst>
            <pc:docMk/>
            <pc:sldMk cId="3588336331" sldId="288"/>
            <ac:picMk id="8" creationId="{A07414EE-8945-D181-BFF8-EE29B6D8B347}"/>
          </ac:picMkLst>
        </pc:picChg>
        <pc:picChg chg="add mod ord">
          <ac:chgData name="Guest User" userId="" providerId="Windows Live" clId="Web-{2C70CE62-7DDB-4BA9-9875-CC8055899148}" dt="2023-04-21T15:37:13.583" v="36"/>
          <ac:picMkLst>
            <pc:docMk/>
            <pc:sldMk cId="3588336331" sldId="288"/>
            <ac:picMk id="9" creationId="{B72C227A-5F16-AAF7-1E5D-BB726C05E702}"/>
          </ac:picMkLst>
        </pc:picChg>
      </pc:sldChg>
    </pc:docChg>
  </pc:docChgLst>
  <pc:docChgLst>
    <pc:chgData name="Guest User" providerId="Windows Live" clId="Web-{B2345E4F-8809-4D26-A4A0-A4CC752CDD70}"/>
    <pc:docChg chg="modSld">
      <pc:chgData name="Guest User" userId="" providerId="Windows Live" clId="Web-{B2345E4F-8809-4D26-A4A0-A4CC752CDD70}" dt="2023-04-20T03:04:40.041" v="641" actId="20577"/>
      <pc:docMkLst>
        <pc:docMk/>
      </pc:docMkLst>
      <pc:sldChg chg="modSp">
        <pc:chgData name="Guest User" userId="" providerId="Windows Live" clId="Web-{B2345E4F-8809-4D26-A4A0-A4CC752CDD70}" dt="2023-04-20T03:03:23.742" v="624" actId="20577"/>
        <pc:sldMkLst>
          <pc:docMk/>
          <pc:sldMk cId="630224923" sldId="257"/>
        </pc:sldMkLst>
        <pc:spChg chg="mod">
          <ac:chgData name="Guest User" userId="" providerId="Windows Live" clId="Web-{B2345E4F-8809-4D26-A4A0-A4CC752CDD70}" dt="2023-04-20T03:03:23.742" v="624" actId="20577"/>
          <ac:spMkLst>
            <pc:docMk/>
            <pc:sldMk cId="630224923" sldId="257"/>
            <ac:spMk id="2" creationId="{30802CCF-1BD6-CB4D-6CF0-4D50DED937DB}"/>
          </ac:spMkLst>
        </pc:spChg>
      </pc:sldChg>
      <pc:sldChg chg="addSp modSp mod setBg">
        <pc:chgData name="Guest User" userId="" providerId="Windows Live" clId="Web-{B2345E4F-8809-4D26-A4A0-A4CC752CDD70}" dt="2023-04-20T03:04:13.243" v="640" actId="20577"/>
        <pc:sldMkLst>
          <pc:docMk/>
          <pc:sldMk cId="160370623" sldId="259"/>
        </pc:sldMkLst>
        <pc:spChg chg="mod">
          <ac:chgData name="Guest User" userId="" providerId="Windows Live" clId="Web-{B2345E4F-8809-4D26-A4A0-A4CC752CDD70}" dt="2023-04-20T03:04:00.837" v="629" actId="1076"/>
          <ac:spMkLst>
            <pc:docMk/>
            <pc:sldMk cId="160370623" sldId="259"/>
            <ac:spMk id="2" creationId="{30802CCF-1BD6-CB4D-6CF0-4D50DED937DB}"/>
          </ac:spMkLst>
        </pc:spChg>
        <pc:spChg chg="mod">
          <ac:chgData name="Guest User" userId="" providerId="Windows Live" clId="Web-{B2345E4F-8809-4D26-A4A0-A4CC752CDD70}" dt="2023-04-20T03:04:13.243" v="640" actId="20577"/>
          <ac:spMkLst>
            <pc:docMk/>
            <pc:sldMk cId="160370623" sldId="259"/>
            <ac:spMk id="3" creationId="{CDC0040A-70E6-5149-C188-5214ADB6350E}"/>
          </ac:spMkLst>
        </pc:spChg>
        <pc:spChg chg="add">
          <ac:chgData name="Guest User" userId="" providerId="Windows Live" clId="Web-{B2345E4F-8809-4D26-A4A0-A4CC752CDD70}" dt="2023-04-20T02:40:31.366" v="526"/>
          <ac:spMkLst>
            <pc:docMk/>
            <pc:sldMk cId="160370623" sldId="259"/>
            <ac:spMk id="9" creationId="{081EA652-8C6A-4E69-BEB9-170809474553}"/>
          </ac:spMkLst>
        </pc:spChg>
        <pc:spChg chg="add">
          <ac:chgData name="Guest User" userId="" providerId="Windows Live" clId="Web-{B2345E4F-8809-4D26-A4A0-A4CC752CDD70}" dt="2023-04-20T02:40:31.366" v="526"/>
          <ac:spMkLst>
            <pc:docMk/>
            <pc:sldMk cId="160370623" sldId="259"/>
            <ac:spMk id="11" creationId="{5298780A-33B9-4EA2-8F67-DE68AD62841B}"/>
          </ac:spMkLst>
        </pc:spChg>
        <pc:spChg chg="add">
          <ac:chgData name="Guest User" userId="" providerId="Windows Live" clId="Web-{B2345E4F-8809-4D26-A4A0-A4CC752CDD70}" dt="2023-04-20T02:40:31.366" v="526"/>
          <ac:spMkLst>
            <pc:docMk/>
            <pc:sldMk cId="160370623" sldId="259"/>
            <ac:spMk id="13" creationId="{7F488E8B-4E1E-4402-8935-D4E6C02615C7}"/>
          </ac:spMkLst>
        </pc:spChg>
        <pc:cxnChg chg="add">
          <ac:chgData name="Guest User" userId="" providerId="Windows Live" clId="Web-{B2345E4F-8809-4D26-A4A0-A4CC752CDD70}" dt="2023-04-20T02:40:31.366" v="526"/>
          <ac:cxnSpMkLst>
            <pc:docMk/>
            <pc:sldMk cId="160370623" sldId="259"/>
            <ac:cxnSpMk id="15" creationId="{23AAC9B5-8015-485C-ACF9-A750390E9A56}"/>
          </ac:cxnSpMkLst>
        </pc:cxnChg>
      </pc:sldChg>
      <pc:sldChg chg="modSp">
        <pc:chgData name="Guest User" userId="" providerId="Windows Live" clId="Web-{B2345E4F-8809-4D26-A4A0-A4CC752CDD70}" dt="2023-04-20T02:55:48.669" v="581" actId="20577"/>
        <pc:sldMkLst>
          <pc:docMk/>
          <pc:sldMk cId="817033067" sldId="260"/>
        </pc:sldMkLst>
        <pc:spChg chg="mod">
          <ac:chgData name="Guest User" userId="" providerId="Windows Live" clId="Web-{B2345E4F-8809-4D26-A4A0-A4CC752CDD70}" dt="2023-04-20T02:55:14.528" v="575" actId="1076"/>
          <ac:spMkLst>
            <pc:docMk/>
            <pc:sldMk cId="817033067" sldId="260"/>
            <ac:spMk id="2" creationId="{289735F7-DE5C-C28F-02F1-2113CA02842D}"/>
          </ac:spMkLst>
        </pc:spChg>
        <pc:spChg chg="mod">
          <ac:chgData name="Guest User" userId="" providerId="Windows Live" clId="Web-{B2345E4F-8809-4D26-A4A0-A4CC752CDD70}" dt="2023-04-20T02:55:48.669" v="581" actId="20577"/>
          <ac:spMkLst>
            <pc:docMk/>
            <pc:sldMk cId="817033067" sldId="260"/>
            <ac:spMk id="3" creationId="{2506E961-9263-DC2A-1E93-0CCFB5037958}"/>
          </ac:spMkLst>
        </pc:spChg>
      </pc:sldChg>
      <pc:sldChg chg="addSp delSp modSp mod setBg">
        <pc:chgData name="Guest User" userId="" providerId="Windows Live" clId="Web-{B2345E4F-8809-4D26-A4A0-A4CC752CDD70}" dt="2023-04-20T02:40:20.772" v="525"/>
        <pc:sldMkLst>
          <pc:docMk/>
          <pc:sldMk cId="1231354722" sldId="265"/>
        </pc:sldMkLst>
        <pc:spChg chg="mod">
          <ac:chgData name="Guest User" userId="" providerId="Windows Live" clId="Web-{B2345E4F-8809-4D26-A4A0-A4CC752CDD70}" dt="2023-04-20T02:40:20.772" v="525"/>
          <ac:spMkLst>
            <pc:docMk/>
            <pc:sldMk cId="1231354722" sldId="265"/>
            <ac:spMk id="2" creationId="{30802CCF-1BD6-CB4D-6CF0-4D50DED937DB}"/>
          </ac:spMkLst>
        </pc:spChg>
        <pc:spChg chg="add del">
          <ac:chgData name="Guest User" userId="" providerId="Windows Live" clId="Web-{B2345E4F-8809-4D26-A4A0-A4CC752CDD70}" dt="2023-04-20T02:40:20.772" v="525"/>
          <ac:spMkLst>
            <pc:docMk/>
            <pc:sldMk cId="1231354722" sldId="265"/>
            <ac:spMk id="3" creationId="{CDC0040A-70E6-5149-C188-5214ADB6350E}"/>
          </ac:spMkLst>
        </pc:spChg>
        <pc:spChg chg="add">
          <ac:chgData name="Guest User" userId="" providerId="Windows Live" clId="Web-{B2345E4F-8809-4D26-A4A0-A4CC752CDD70}" dt="2023-04-20T02:40:20.772" v="525"/>
          <ac:spMkLst>
            <pc:docMk/>
            <pc:sldMk cId="1231354722" sldId="265"/>
            <ac:spMk id="9" creationId="{1BB867FF-FC45-48F7-8104-F89BE54909F1}"/>
          </ac:spMkLst>
        </pc:spChg>
        <pc:spChg chg="add del">
          <ac:chgData name="Guest User" userId="" providerId="Windows Live" clId="Web-{B2345E4F-8809-4D26-A4A0-A4CC752CDD70}" dt="2023-04-20T02:40:20.772" v="524"/>
          <ac:spMkLst>
            <pc:docMk/>
            <pc:sldMk cId="1231354722" sldId="265"/>
            <ac:spMk id="10" creationId="{2E442304-DDBD-4F7B-8017-36BCC863FB40}"/>
          </ac:spMkLst>
        </pc:spChg>
        <pc:spChg chg="add">
          <ac:chgData name="Guest User" userId="" providerId="Windows Live" clId="Web-{B2345E4F-8809-4D26-A4A0-A4CC752CDD70}" dt="2023-04-20T02:40:20.772" v="525"/>
          <ac:spMkLst>
            <pc:docMk/>
            <pc:sldMk cId="1231354722" sldId="265"/>
            <ac:spMk id="11" creationId="{8BB56887-D0D5-4F0C-9E19-7247EB83C8B7}"/>
          </ac:spMkLst>
        </pc:spChg>
        <pc:spChg chg="add del">
          <ac:chgData name="Guest User" userId="" providerId="Windows Live" clId="Web-{B2345E4F-8809-4D26-A4A0-A4CC752CDD70}" dt="2023-04-20T02:40:20.772" v="524"/>
          <ac:spMkLst>
            <pc:docMk/>
            <pc:sldMk cId="1231354722" sldId="265"/>
            <ac:spMk id="12" creationId="{5E107275-3853-46FD-A241-DE4355A42675}"/>
          </ac:spMkLst>
        </pc:spChg>
        <pc:spChg chg="add">
          <ac:chgData name="Guest User" userId="" providerId="Windows Live" clId="Web-{B2345E4F-8809-4D26-A4A0-A4CC752CDD70}" dt="2023-04-20T02:40:20.772" v="525"/>
          <ac:spMkLst>
            <pc:docMk/>
            <pc:sldMk cId="1231354722" sldId="265"/>
            <ac:spMk id="13" creationId="{081E4A58-353D-44AE-B2FC-2A74E2E400F7}"/>
          </ac:spMkLst>
        </pc:spChg>
        <pc:spChg chg="add">
          <ac:chgData name="Guest User" userId="" providerId="Windows Live" clId="Web-{B2345E4F-8809-4D26-A4A0-A4CC752CDD70}" dt="2023-04-20T02:40:20.772" v="525"/>
          <ac:spMkLst>
            <pc:docMk/>
            <pc:sldMk cId="1231354722" sldId="265"/>
            <ac:spMk id="14" creationId="{CDC0040A-70E6-5149-C188-5214ADB6350E}"/>
          </ac:spMkLst>
        </pc:spChg>
        <pc:graphicFrameChg chg="add del">
          <ac:chgData name="Guest User" userId="" providerId="Windows Live" clId="Web-{B2345E4F-8809-4D26-A4A0-A4CC752CDD70}" dt="2023-04-20T02:40:20.772" v="524"/>
          <ac:graphicFrameMkLst>
            <pc:docMk/>
            <pc:sldMk cId="1231354722" sldId="265"/>
            <ac:graphicFrameMk id="6" creationId="{FF4AA097-8953-19F7-A437-156F0FBF2544}"/>
          </ac:graphicFrameMkLst>
        </pc:graphicFrameChg>
      </pc:sldChg>
      <pc:sldChg chg="addSp delSp modSp mod setBg">
        <pc:chgData name="Guest User" userId="" providerId="Windows Live" clId="Web-{B2345E4F-8809-4D26-A4A0-A4CC752CDD70}" dt="2023-04-20T03:02:53.695" v="622" actId="1076"/>
        <pc:sldMkLst>
          <pc:docMk/>
          <pc:sldMk cId="1927831422" sldId="266"/>
        </pc:sldMkLst>
        <pc:spChg chg="mod">
          <ac:chgData name="Guest User" userId="" providerId="Windows Live" clId="Web-{B2345E4F-8809-4D26-A4A0-A4CC752CDD70}" dt="2023-04-20T02:44:43.372" v="555" actId="20577"/>
          <ac:spMkLst>
            <pc:docMk/>
            <pc:sldMk cId="1927831422" sldId="266"/>
            <ac:spMk id="2" creationId="{30802CCF-1BD6-CB4D-6CF0-4D50DED937DB}"/>
          </ac:spMkLst>
        </pc:spChg>
        <pc:spChg chg="del">
          <ac:chgData name="Guest User" userId="" providerId="Windows Live" clId="Web-{B2345E4F-8809-4D26-A4A0-A4CC752CDD70}" dt="2023-04-20T02:41:06.445" v="531"/>
          <ac:spMkLst>
            <pc:docMk/>
            <pc:sldMk cId="1927831422" sldId="266"/>
            <ac:spMk id="3" creationId="{CDC0040A-70E6-5149-C188-5214ADB6350E}"/>
          </ac:spMkLst>
        </pc:spChg>
        <pc:spChg chg="add">
          <ac:chgData name="Guest User" userId="" providerId="Windows Live" clId="Web-{B2345E4F-8809-4D26-A4A0-A4CC752CDD70}" dt="2023-04-20T02:41:06.445" v="531"/>
          <ac:spMkLst>
            <pc:docMk/>
            <pc:sldMk cId="1927831422" sldId="266"/>
            <ac:spMk id="10" creationId="{6C4028FD-8BAA-4A19-BFDE-594D991B7552}"/>
          </ac:spMkLst>
        </pc:spChg>
        <pc:graphicFrameChg chg="add mod">
          <ac:chgData name="Guest User" userId="" providerId="Windows Live" clId="Web-{B2345E4F-8809-4D26-A4A0-A4CC752CDD70}" dt="2023-04-20T03:02:53.695" v="622" actId="1076"/>
          <ac:graphicFrameMkLst>
            <pc:docMk/>
            <pc:sldMk cId="1927831422" sldId="266"/>
            <ac:graphicFrameMk id="6" creationId="{EF586C1C-EF2E-A0E1-0D11-76D8A345B0BC}"/>
          </ac:graphicFrameMkLst>
        </pc:graphicFrameChg>
      </pc:sldChg>
      <pc:sldChg chg="addSp modSp mod setBg">
        <pc:chgData name="Guest User" userId="" providerId="Windows Live" clId="Web-{B2345E4F-8809-4D26-A4A0-A4CC752CDD70}" dt="2023-04-20T02:40:57.351" v="530"/>
        <pc:sldMkLst>
          <pc:docMk/>
          <pc:sldMk cId="2422940930" sldId="268"/>
        </pc:sldMkLst>
        <pc:spChg chg="mod">
          <ac:chgData name="Guest User" userId="" providerId="Windows Live" clId="Web-{B2345E4F-8809-4D26-A4A0-A4CC752CDD70}" dt="2023-04-20T02:40:57.351" v="530"/>
          <ac:spMkLst>
            <pc:docMk/>
            <pc:sldMk cId="2422940930" sldId="268"/>
            <ac:spMk id="2" creationId="{30802CCF-1BD6-CB4D-6CF0-4D50DED937DB}"/>
          </ac:spMkLst>
        </pc:spChg>
        <pc:spChg chg="mod">
          <ac:chgData name="Guest User" userId="" providerId="Windows Live" clId="Web-{B2345E4F-8809-4D26-A4A0-A4CC752CDD70}" dt="2023-04-20T02:40:57.351" v="530"/>
          <ac:spMkLst>
            <pc:docMk/>
            <pc:sldMk cId="2422940930" sldId="268"/>
            <ac:spMk id="3" creationId="{CDC0040A-70E6-5149-C188-5214ADB6350E}"/>
          </ac:spMkLst>
        </pc:spChg>
        <pc:spChg chg="add">
          <ac:chgData name="Guest User" userId="" providerId="Windows Live" clId="Web-{B2345E4F-8809-4D26-A4A0-A4CC752CDD70}" dt="2023-04-20T02:40:57.351" v="530"/>
          <ac:spMkLst>
            <pc:docMk/>
            <pc:sldMk cId="2422940930" sldId="268"/>
            <ac:spMk id="9" creationId="{1BB867FF-FC45-48F7-8104-F89BE54909F1}"/>
          </ac:spMkLst>
        </pc:spChg>
        <pc:spChg chg="add">
          <ac:chgData name="Guest User" userId="" providerId="Windows Live" clId="Web-{B2345E4F-8809-4D26-A4A0-A4CC752CDD70}" dt="2023-04-20T02:40:57.351" v="530"/>
          <ac:spMkLst>
            <pc:docMk/>
            <pc:sldMk cId="2422940930" sldId="268"/>
            <ac:spMk id="11" creationId="{8BB56887-D0D5-4F0C-9E19-7247EB83C8B7}"/>
          </ac:spMkLst>
        </pc:spChg>
        <pc:spChg chg="add">
          <ac:chgData name="Guest User" userId="" providerId="Windows Live" clId="Web-{B2345E4F-8809-4D26-A4A0-A4CC752CDD70}" dt="2023-04-20T02:40:57.351" v="530"/>
          <ac:spMkLst>
            <pc:docMk/>
            <pc:sldMk cId="2422940930" sldId="268"/>
            <ac:spMk id="13" creationId="{081E4A58-353D-44AE-B2FC-2A74E2E400F7}"/>
          </ac:spMkLst>
        </pc:spChg>
      </pc:sldChg>
      <pc:sldChg chg="addSp delSp modSp">
        <pc:chgData name="Guest User" userId="" providerId="Windows Live" clId="Web-{B2345E4F-8809-4D26-A4A0-A4CC752CDD70}" dt="2023-04-20T02:43:43.136" v="554" actId="1076"/>
        <pc:sldMkLst>
          <pc:docMk/>
          <pc:sldMk cId="537224898" sldId="269"/>
        </pc:sldMkLst>
        <pc:spChg chg="mod">
          <ac:chgData name="Guest User" userId="" providerId="Windows Live" clId="Web-{B2345E4F-8809-4D26-A4A0-A4CC752CDD70}" dt="2023-04-20T02:42:46.541" v="533"/>
          <ac:spMkLst>
            <pc:docMk/>
            <pc:sldMk cId="537224898" sldId="269"/>
            <ac:spMk id="6" creationId="{BA57D02A-3111-475E-2ADB-2C92E5D5C641}"/>
          </ac:spMkLst>
        </pc:spChg>
        <pc:spChg chg="add del">
          <ac:chgData name="Guest User" userId="" providerId="Windows Live" clId="Web-{B2345E4F-8809-4D26-A4A0-A4CC752CDD70}" dt="2023-04-20T02:42:46.541" v="534"/>
          <ac:spMkLst>
            <pc:docMk/>
            <pc:sldMk cId="537224898" sldId="269"/>
            <ac:spMk id="23" creationId="{C4879EFC-8E62-4E00-973C-C45EE9EC676D}"/>
          </ac:spMkLst>
        </pc:spChg>
        <pc:spChg chg="add del">
          <ac:chgData name="Guest User" userId="" providerId="Windows Live" clId="Web-{B2345E4F-8809-4D26-A4A0-A4CC752CDD70}" dt="2023-04-20T02:42:46.541" v="534"/>
          <ac:spMkLst>
            <pc:docMk/>
            <pc:sldMk cId="537224898" sldId="269"/>
            <ac:spMk id="24" creationId="{D6A9C53F-5F90-40A5-8C85-5412D39C8C68}"/>
          </ac:spMkLst>
        </pc:spChg>
        <pc:spChg chg="add del">
          <ac:chgData name="Guest User" userId="" providerId="Windows Live" clId="Web-{B2345E4F-8809-4D26-A4A0-A4CC752CDD70}" dt="2023-04-20T02:42:46.541" v="533"/>
          <ac:spMkLst>
            <pc:docMk/>
            <pc:sldMk cId="537224898" sldId="269"/>
            <ac:spMk id="29" creationId="{E18F6E8B-15ED-43C7-94BA-91549A651C73}"/>
          </ac:spMkLst>
        </pc:spChg>
        <pc:spChg chg="add del">
          <ac:chgData name="Guest User" userId="" providerId="Windows Live" clId="Web-{B2345E4F-8809-4D26-A4A0-A4CC752CDD70}" dt="2023-04-20T02:42:46.541" v="533"/>
          <ac:spMkLst>
            <pc:docMk/>
            <pc:sldMk cId="537224898" sldId="269"/>
            <ac:spMk id="36" creationId="{B81933D1-5615-42C7-9C0B-4EB7105CCE2D}"/>
          </ac:spMkLst>
        </pc:spChg>
        <pc:spChg chg="add del">
          <ac:chgData name="Guest User" userId="" providerId="Windows Live" clId="Web-{B2345E4F-8809-4D26-A4A0-A4CC752CDD70}" dt="2023-04-20T02:42:46.541" v="533"/>
          <ac:spMkLst>
            <pc:docMk/>
            <pc:sldMk cId="537224898" sldId="269"/>
            <ac:spMk id="38" creationId="{B089A89A-1E9C-4761-9DFF-53C275FBF870}"/>
          </ac:spMkLst>
        </pc:spChg>
        <pc:spChg chg="add del">
          <ac:chgData name="Guest User" userId="" providerId="Windows Live" clId="Web-{B2345E4F-8809-4D26-A4A0-A4CC752CDD70}" dt="2023-04-20T02:42:46.541" v="533"/>
          <ac:spMkLst>
            <pc:docMk/>
            <pc:sldMk cId="537224898" sldId="269"/>
            <ac:spMk id="40" creationId="{19C9EAEA-39D0-4B0E-A0EB-51E7B26740B1}"/>
          </ac:spMkLst>
        </pc:spChg>
        <pc:spChg chg="add">
          <ac:chgData name="Guest User" userId="" providerId="Windows Live" clId="Web-{B2345E4F-8809-4D26-A4A0-A4CC752CDD70}" dt="2023-04-20T02:42:46.541" v="534"/>
          <ac:spMkLst>
            <pc:docMk/>
            <pc:sldMk cId="537224898" sldId="269"/>
            <ac:spMk id="42" creationId="{C4879EFC-8E62-4E00-973C-C45EE9EC676D}"/>
          </ac:spMkLst>
        </pc:spChg>
        <pc:spChg chg="add">
          <ac:chgData name="Guest User" userId="" providerId="Windows Live" clId="Web-{B2345E4F-8809-4D26-A4A0-A4CC752CDD70}" dt="2023-04-20T02:42:46.541" v="534"/>
          <ac:spMkLst>
            <pc:docMk/>
            <pc:sldMk cId="537224898" sldId="269"/>
            <ac:spMk id="43" creationId="{D6A9C53F-5F90-40A5-8C85-5412D39C8C68}"/>
          </ac:spMkLst>
        </pc:spChg>
        <pc:grpChg chg="add del">
          <ac:chgData name="Guest User" userId="" providerId="Windows Live" clId="Web-{B2345E4F-8809-4D26-A4A0-A4CC752CDD70}" dt="2023-04-20T02:42:46.541" v="533"/>
          <ac:grpSpMkLst>
            <pc:docMk/>
            <pc:sldMk cId="537224898" sldId="269"/>
            <ac:grpSpMk id="31" creationId="{032D8612-31EB-44CF-A1D0-14FD4C705424}"/>
          </ac:grpSpMkLst>
        </pc:grpChg>
        <pc:picChg chg="mod">
          <ac:chgData name="Guest User" userId="" providerId="Windows Live" clId="Web-{B2345E4F-8809-4D26-A4A0-A4CC752CDD70}" dt="2023-04-20T02:43:39.386" v="553" actId="1076"/>
          <ac:picMkLst>
            <pc:docMk/>
            <pc:sldMk cId="537224898" sldId="269"/>
            <ac:picMk id="2" creationId="{D8CE4930-0457-D6D3-E1CF-96121AC678ED}"/>
          </ac:picMkLst>
        </pc:picChg>
        <pc:picChg chg="mod">
          <ac:chgData name="Guest User" userId="" providerId="Windows Live" clId="Web-{B2345E4F-8809-4D26-A4A0-A4CC752CDD70}" dt="2023-04-20T02:43:43.136" v="554" actId="1076"/>
          <ac:picMkLst>
            <pc:docMk/>
            <pc:sldMk cId="537224898" sldId="269"/>
            <ac:picMk id="5" creationId="{3FB20F94-66AD-59FA-DC4A-10451BCE006B}"/>
          </ac:picMkLst>
        </pc:picChg>
      </pc:sldChg>
      <pc:sldChg chg="modSp">
        <pc:chgData name="Guest User" userId="" providerId="Windows Live" clId="Web-{B2345E4F-8809-4D26-A4A0-A4CC752CDD70}" dt="2023-04-20T03:00:03.550" v="604" actId="20577"/>
        <pc:sldMkLst>
          <pc:docMk/>
          <pc:sldMk cId="366048191" sldId="272"/>
        </pc:sldMkLst>
        <pc:spChg chg="mod">
          <ac:chgData name="Guest User" userId="" providerId="Windows Live" clId="Web-{B2345E4F-8809-4D26-A4A0-A4CC752CDD70}" dt="2023-04-20T03:00:03.550" v="604" actId="20577"/>
          <ac:spMkLst>
            <pc:docMk/>
            <pc:sldMk cId="366048191" sldId="272"/>
            <ac:spMk id="2" creationId="{96D47B18-EF6A-4765-39C5-1D276712B9CF}"/>
          </ac:spMkLst>
        </pc:spChg>
        <pc:spChg chg="mod">
          <ac:chgData name="Guest User" userId="" providerId="Windows Live" clId="Web-{B2345E4F-8809-4D26-A4A0-A4CC752CDD70}" dt="2023-04-20T02:51:27.866" v="574" actId="20577"/>
          <ac:spMkLst>
            <pc:docMk/>
            <pc:sldMk cId="366048191" sldId="272"/>
            <ac:spMk id="3" creationId="{EC7307EB-2F7B-993C-71C1-D4850E724455}"/>
          </ac:spMkLst>
        </pc:spChg>
      </pc:sldChg>
      <pc:sldChg chg="addSp delSp modSp mod setBg">
        <pc:chgData name="Guest User" userId="" providerId="Windows Live" clId="Web-{B2345E4F-8809-4D26-A4A0-A4CC752CDD70}" dt="2023-04-20T02:58:36.345" v="603" actId="1076"/>
        <pc:sldMkLst>
          <pc:docMk/>
          <pc:sldMk cId="3509259308" sldId="273"/>
        </pc:sldMkLst>
        <pc:spChg chg="mod">
          <ac:chgData name="Guest User" userId="" providerId="Windows Live" clId="Web-{B2345E4F-8809-4D26-A4A0-A4CC752CDD70}" dt="2023-04-20T02:38:21.816" v="522"/>
          <ac:spMkLst>
            <pc:docMk/>
            <pc:sldMk cId="3509259308" sldId="273"/>
            <ac:spMk id="2" creationId="{2289BDC9-5E98-43CF-F7CA-8CB1FB2CA9A8}"/>
          </ac:spMkLst>
        </pc:spChg>
        <pc:spChg chg="mod">
          <ac:chgData name="Guest User" userId="" providerId="Windows Live" clId="Web-{B2345E4F-8809-4D26-A4A0-A4CC752CDD70}" dt="2023-04-20T02:58:31.235" v="602" actId="20577"/>
          <ac:spMkLst>
            <pc:docMk/>
            <pc:sldMk cId="3509259308" sldId="273"/>
            <ac:spMk id="3" creationId="{04299A36-7F99-35D6-12AB-FA6882C09D8D}"/>
          </ac:spMkLst>
        </pc:spChg>
        <pc:spChg chg="add del">
          <ac:chgData name="Guest User" userId="" providerId="Windows Live" clId="Web-{B2345E4F-8809-4D26-A4A0-A4CC752CDD70}" dt="2023-04-20T02:38:21.816" v="522"/>
          <ac:spMkLst>
            <pc:docMk/>
            <pc:sldMk cId="3509259308" sldId="273"/>
            <ac:spMk id="9" creationId="{131BAD53-4E89-4F62-BBB7-26359763ED39}"/>
          </ac:spMkLst>
        </pc:spChg>
        <pc:spChg chg="add del">
          <ac:chgData name="Guest User" userId="" providerId="Windows Live" clId="Web-{B2345E4F-8809-4D26-A4A0-A4CC752CDD70}" dt="2023-04-20T02:38:21.816" v="522"/>
          <ac:spMkLst>
            <pc:docMk/>
            <pc:sldMk cId="3509259308" sldId="273"/>
            <ac:spMk id="11" creationId="{62756DA2-40EB-4C6F-B962-5822FFB54FB6}"/>
          </ac:spMkLst>
        </pc:spChg>
        <pc:spChg chg="add del">
          <ac:chgData name="Guest User" userId="" providerId="Windows Live" clId="Web-{B2345E4F-8809-4D26-A4A0-A4CC752CDD70}" dt="2023-04-20T02:38:21.816" v="521"/>
          <ac:spMkLst>
            <pc:docMk/>
            <pc:sldMk cId="3509259308" sldId="273"/>
            <ac:spMk id="16" creationId="{2B97F24A-32CE-4C1C-A50D-3016B394DCFB}"/>
          </ac:spMkLst>
        </pc:spChg>
        <pc:spChg chg="add del">
          <ac:chgData name="Guest User" userId="" providerId="Windows Live" clId="Web-{B2345E4F-8809-4D26-A4A0-A4CC752CDD70}" dt="2023-04-20T02:38:21.816" v="521"/>
          <ac:spMkLst>
            <pc:docMk/>
            <pc:sldMk cId="3509259308" sldId="273"/>
            <ac:spMk id="18" creationId="{6357EC4F-235E-4222-A36F-C7878ACE37F2}"/>
          </ac:spMkLst>
        </pc:spChg>
        <pc:spChg chg="add">
          <ac:chgData name="Guest User" userId="" providerId="Windows Live" clId="Web-{B2345E4F-8809-4D26-A4A0-A4CC752CDD70}" dt="2023-04-20T02:38:21.816" v="522"/>
          <ac:spMkLst>
            <pc:docMk/>
            <pc:sldMk cId="3509259308" sldId="273"/>
            <ac:spMk id="20" creationId="{2B97F24A-32CE-4C1C-A50D-3016B394DCFB}"/>
          </ac:spMkLst>
        </pc:spChg>
        <pc:spChg chg="add">
          <ac:chgData name="Guest User" userId="" providerId="Windows Live" clId="Web-{B2345E4F-8809-4D26-A4A0-A4CC752CDD70}" dt="2023-04-20T02:38:21.816" v="522"/>
          <ac:spMkLst>
            <pc:docMk/>
            <pc:sldMk cId="3509259308" sldId="273"/>
            <ac:spMk id="21" creationId="{CD8B4F24-440B-49E9-B85D-733523DC064B}"/>
          </ac:spMkLst>
        </pc:spChg>
        <pc:picChg chg="add mod">
          <ac:chgData name="Guest User" userId="" providerId="Windows Live" clId="Web-{B2345E4F-8809-4D26-A4A0-A4CC752CDD70}" dt="2023-04-20T02:58:36.345" v="603" actId="1076"/>
          <ac:picMkLst>
            <pc:docMk/>
            <pc:sldMk cId="3509259308" sldId="273"/>
            <ac:picMk id="4" creationId="{02338A25-DF83-792D-25AB-50BB01B114F5}"/>
          </ac:picMkLst>
        </pc:picChg>
      </pc:sldChg>
      <pc:sldChg chg="modSp">
        <pc:chgData name="Guest User" userId="" providerId="Windows Live" clId="Web-{B2345E4F-8809-4D26-A4A0-A4CC752CDD70}" dt="2023-04-20T03:04:40.041" v="641" actId="20577"/>
        <pc:sldMkLst>
          <pc:docMk/>
          <pc:sldMk cId="3993360192" sldId="275"/>
        </pc:sldMkLst>
        <pc:spChg chg="mod">
          <ac:chgData name="Guest User" userId="" providerId="Windows Live" clId="Web-{B2345E4F-8809-4D26-A4A0-A4CC752CDD70}" dt="2023-04-20T03:04:40.041" v="641" actId="20577"/>
          <ac:spMkLst>
            <pc:docMk/>
            <pc:sldMk cId="3993360192" sldId="275"/>
            <ac:spMk id="2" creationId="{2D3EDA26-416D-A9E8-181A-931546D0C77C}"/>
          </ac:spMkLst>
        </pc:spChg>
      </pc:sldChg>
      <pc:sldChg chg="modSp">
        <pc:chgData name="Guest User" userId="" providerId="Windows Live" clId="Web-{B2345E4F-8809-4D26-A4A0-A4CC752CDD70}" dt="2023-04-20T02:28:18.208" v="265" actId="20577"/>
        <pc:sldMkLst>
          <pc:docMk/>
          <pc:sldMk cId="3239775790" sldId="277"/>
        </pc:sldMkLst>
        <pc:spChg chg="mod">
          <ac:chgData name="Guest User" userId="" providerId="Windows Live" clId="Web-{B2345E4F-8809-4D26-A4A0-A4CC752CDD70}" dt="2023-04-20T02:28:18.208" v="265" actId="20577"/>
          <ac:spMkLst>
            <pc:docMk/>
            <pc:sldMk cId="3239775790" sldId="277"/>
            <ac:spMk id="2" creationId="{80D59D1C-6E2B-FAE6-0B8E-B11BC63983CC}"/>
          </ac:spMkLst>
        </pc:spChg>
      </pc:sldChg>
      <pc:sldChg chg="modSp">
        <pc:chgData name="Guest User" userId="" providerId="Windows Live" clId="Web-{B2345E4F-8809-4D26-A4A0-A4CC752CDD70}" dt="2023-04-20T02:28:49.443" v="267" actId="20577"/>
        <pc:sldMkLst>
          <pc:docMk/>
          <pc:sldMk cId="3804773366" sldId="278"/>
        </pc:sldMkLst>
        <pc:spChg chg="mod">
          <ac:chgData name="Guest User" userId="" providerId="Windows Live" clId="Web-{B2345E4F-8809-4D26-A4A0-A4CC752CDD70}" dt="2023-04-20T02:28:49.443" v="267" actId="20577"/>
          <ac:spMkLst>
            <pc:docMk/>
            <pc:sldMk cId="3804773366" sldId="278"/>
            <ac:spMk id="2" creationId="{2C03A04E-144F-978E-C99C-54593848192D}"/>
          </ac:spMkLst>
        </pc:spChg>
      </pc:sldChg>
      <pc:sldChg chg="modSp">
        <pc:chgData name="Guest User" userId="" providerId="Windows Live" clId="Web-{B2345E4F-8809-4D26-A4A0-A4CC752CDD70}" dt="2023-04-20T02:27:36.895" v="263" actId="20577"/>
        <pc:sldMkLst>
          <pc:docMk/>
          <pc:sldMk cId="2207201687" sldId="279"/>
        </pc:sldMkLst>
        <pc:spChg chg="mod">
          <ac:chgData name="Guest User" userId="" providerId="Windows Live" clId="Web-{B2345E4F-8809-4D26-A4A0-A4CC752CDD70}" dt="2023-04-20T02:27:36.895" v="263" actId="20577"/>
          <ac:spMkLst>
            <pc:docMk/>
            <pc:sldMk cId="2207201687" sldId="279"/>
            <ac:spMk id="3" creationId="{9D7FB84E-0A9C-24F2-A52D-AACA5932ACD9}"/>
          </ac:spMkLst>
        </pc:spChg>
      </pc:sldChg>
      <pc:sldChg chg="addSp delSp modSp mod setBg">
        <pc:chgData name="Guest User" userId="" providerId="Windows Live" clId="Web-{B2345E4F-8809-4D26-A4A0-A4CC752CDD70}" dt="2023-04-20T03:03:15.367" v="623" actId="20577"/>
        <pc:sldMkLst>
          <pc:docMk/>
          <pc:sldMk cId="962909771" sldId="280"/>
        </pc:sldMkLst>
        <pc:spChg chg="mod">
          <ac:chgData name="Guest User" userId="" providerId="Windows Live" clId="Web-{B2345E4F-8809-4D26-A4A0-A4CC752CDD70}" dt="2023-04-20T03:03:15.367" v="623" actId="20577"/>
          <ac:spMkLst>
            <pc:docMk/>
            <pc:sldMk cId="962909771" sldId="280"/>
            <ac:spMk id="2" creationId="{30802CCF-1BD6-CB4D-6CF0-4D50DED937DB}"/>
          </ac:spMkLst>
        </pc:spChg>
        <pc:spChg chg="add del">
          <ac:chgData name="Guest User" userId="" providerId="Windows Live" clId="Web-{B2345E4F-8809-4D26-A4A0-A4CC752CDD70}" dt="2023-04-20T02:40:51.242" v="529"/>
          <ac:spMkLst>
            <pc:docMk/>
            <pc:sldMk cId="962909771" sldId="280"/>
            <ac:spMk id="3" creationId="{CDC0040A-70E6-5149-C188-5214ADB6350E}"/>
          </ac:spMkLst>
        </pc:spChg>
        <pc:spChg chg="add">
          <ac:chgData name="Guest User" userId="" providerId="Windows Live" clId="Web-{B2345E4F-8809-4D26-A4A0-A4CC752CDD70}" dt="2023-04-20T02:40:51.242" v="529"/>
          <ac:spMkLst>
            <pc:docMk/>
            <pc:sldMk cId="962909771" sldId="280"/>
            <ac:spMk id="9" creationId="{1BB867FF-FC45-48F7-8104-F89BE54909F1}"/>
          </ac:spMkLst>
        </pc:spChg>
        <pc:spChg chg="add del">
          <ac:chgData name="Guest User" userId="" providerId="Windows Live" clId="Web-{B2345E4F-8809-4D26-A4A0-A4CC752CDD70}" dt="2023-04-20T02:40:51.242" v="528"/>
          <ac:spMkLst>
            <pc:docMk/>
            <pc:sldMk cId="962909771" sldId="280"/>
            <ac:spMk id="10" creationId="{2E442304-DDBD-4F7B-8017-36BCC863FB40}"/>
          </ac:spMkLst>
        </pc:spChg>
        <pc:spChg chg="add">
          <ac:chgData name="Guest User" userId="" providerId="Windows Live" clId="Web-{B2345E4F-8809-4D26-A4A0-A4CC752CDD70}" dt="2023-04-20T02:40:51.242" v="529"/>
          <ac:spMkLst>
            <pc:docMk/>
            <pc:sldMk cId="962909771" sldId="280"/>
            <ac:spMk id="11" creationId="{8BB56887-D0D5-4F0C-9E19-7247EB83C8B7}"/>
          </ac:spMkLst>
        </pc:spChg>
        <pc:spChg chg="add del">
          <ac:chgData name="Guest User" userId="" providerId="Windows Live" clId="Web-{B2345E4F-8809-4D26-A4A0-A4CC752CDD70}" dt="2023-04-20T02:40:51.242" v="528"/>
          <ac:spMkLst>
            <pc:docMk/>
            <pc:sldMk cId="962909771" sldId="280"/>
            <ac:spMk id="12" creationId="{5E107275-3853-46FD-A241-DE4355A42675}"/>
          </ac:spMkLst>
        </pc:spChg>
        <pc:spChg chg="add">
          <ac:chgData name="Guest User" userId="" providerId="Windows Live" clId="Web-{B2345E4F-8809-4D26-A4A0-A4CC752CDD70}" dt="2023-04-20T02:40:51.242" v="529"/>
          <ac:spMkLst>
            <pc:docMk/>
            <pc:sldMk cId="962909771" sldId="280"/>
            <ac:spMk id="13" creationId="{081E4A58-353D-44AE-B2FC-2A74E2E400F7}"/>
          </ac:spMkLst>
        </pc:spChg>
        <pc:spChg chg="add mod">
          <ac:chgData name="Guest User" userId="" providerId="Windows Live" clId="Web-{B2345E4F-8809-4D26-A4A0-A4CC752CDD70}" dt="2023-04-20T03:01:38.208" v="619" actId="20577"/>
          <ac:spMkLst>
            <pc:docMk/>
            <pc:sldMk cId="962909771" sldId="280"/>
            <ac:spMk id="14" creationId="{CDC0040A-70E6-5149-C188-5214ADB6350E}"/>
          </ac:spMkLst>
        </pc:spChg>
        <pc:graphicFrameChg chg="add del">
          <ac:chgData name="Guest User" userId="" providerId="Windows Live" clId="Web-{B2345E4F-8809-4D26-A4A0-A4CC752CDD70}" dt="2023-04-20T02:40:51.242" v="528"/>
          <ac:graphicFrameMkLst>
            <pc:docMk/>
            <pc:sldMk cId="962909771" sldId="280"/>
            <ac:graphicFrameMk id="6" creationId="{AE9E7B82-623E-E0B4-5FAA-A4FE59C7BE6E}"/>
          </ac:graphicFrameMkLst>
        </pc:graphicFrameChg>
      </pc:sldChg>
      <pc:sldChg chg="modSp">
        <pc:chgData name="Guest User" userId="" providerId="Windows Live" clId="Web-{B2345E4F-8809-4D26-A4A0-A4CC752CDD70}" dt="2023-04-20T02:57:49.297" v="590" actId="20577"/>
        <pc:sldMkLst>
          <pc:docMk/>
          <pc:sldMk cId="2066594431" sldId="283"/>
        </pc:sldMkLst>
        <pc:spChg chg="mod">
          <ac:chgData name="Guest User" userId="" providerId="Windows Live" clId="Web-{B2345E4F-8809-4D26-A4A0-A4CC752CDD70}" dt="2023-04-20T02:57:49.297" v="590" actId="20577"/>
          <ac:spMkLst>
            <pc:docMk/>
            <pc:sldMk cId="2066594431" sldId="283"/>
            <ac:spMk id="3" creationId="{6B6F388C-4433-BFD9-D797-439967AB21E5}"/>
          </ac:spMkLst>
        </pc:spChg>
      </pc:sldChg>
      <pc:sldChg chg="modSp">
        <pc:chgData name="Guest User" userId="" providerId="Windows Live" clId="Web-{B2345E4F-8809-4D26-A4A0-A4CC752CDD70}" dt="2023-04-20T02:28:30.052" v="266" actId="20577"/>
        <pc:sldMkLst>
          <pc:docMk/>
          <pc:sldMk cId="523758552" sldId="284"/>
        </pc:sldMkLst>
        <pc:spChg chg="mod">
          <ac:chgData name="Guest User" userId="" providerId="Windows Live" clId="Web-{B2345E4F-8809-4D26-A4A0-A4CC752CDD70}" dt="2023-04-20T02:28:30.052" v="266" actId="20577"/>
          <ac:spMkLst>
            <pc:docMk/>
            <pc:sldMk cId="523758552" sldId="284"/>
            <ac:spMk id="2" creationId="{96D47B18-EF6A-4765-39C5-1D276712B9CF}"/>
          </ac:spMkLst>
        </pc:spChg>
      </pc:sldChg>
    </pc:docChg>
  </pc:docChgLst>
  <pc:docChgLst>
    <pc:chgData name="Guest User" providerId="Windows Live" clId="Web-{07F517E6-04B8-4AA8-A0C6-ECAB30A98626}"/>
    <pc:docChg chg="delSld modSld">
      <pc:chgData name="Guest User" userId="" providerId="Windows Live" clId="Web-{07F517E6-04B8-4AA8-A0C6-ECAB30A98626}" dt="2023-04-22T01:25:30.704" v="8" actId="20577"/>
      <pc:docMkLst>
        <pc:docMk/>
      </pc:docMkLst>
      <pc:sldChg chg="modSp">
        <pc:chgData name="Guest User" userId="" providerId="Windows Live" clId="Web-{07F517E6-04B8-4AA8-A0C6-ECAB30A98626}" dt="2023-04-22T01:25:30.704" v="8" actId="20577"/>
        <pc:sldMkLst>
          <pc:docMk/>
          <pc:sldMk cId="3509259308" sldId="273"/>
        </pc:sldMkLst>
        <pc:spChg chg="mod">
          <ac:chgData name="Guest User" userId="" providerId="Windows Live" clId="Web-{07F517E6-04B8-4AA8-A0C6-ECAB30A98626}" dt="2023-04-22T01:25:30.704" v="8" actId="20577"/>
          <ac:spMkLst>
            <pc:docMk/>
            <pc:sldMk cId="3509259308" sldId="273"/>
            <ac:spMk id="3" creationId="{04299A36-7F99-35D6-12AB-FA6882C09D8D}"/>
          </ac:spMkLst>
        </pc:spChg>
      </pc:sldChg>
      <pc:sldChg chg="del">
        <pc:chgData name="Guest User" userId="" providerId="Windows Live" clId="Web-{07F517E6-04B8-4AA8-A0C6-ECAB30A98626}" dt="2023-04-22T01:06:47.914" v="0"/>
        <pc:sldMkLst>
          <pc:docMk/>
          <pc:sldMk cId="4174722252" sldId="291"/>
        </pc:sldMkLst>
      </pc:sldChg>
    </pc:docChg>
  </pc:docChgLst>
  <pc:docChgLst>
    <pc:chgData name="Guest User" providerId="Windows Live" clId="Web-{7C9AE4F9-9E2A-41BC-924F-77948AB8FA95}"/>
    <pc:docChg chg="addSld modSld">
      <pc:chgData name="Guest User" userId="" providerId="Windows Live" clId="Web-{7C9AE4F9-9E2A-41BC-924F-77948AB8FA95}" dt="2023-04-21T16:28:42.032" v="712" actId="20577"/>
      <pc:docMkLst>
        <pc:docMk/>
      </pc:docMkLst>
      <pc:sldChg chg="addSp modSp">
        <pc:chgData name="Guest User" userId="" providerId="Windows Live" clId="Web-{7C9AE4F9-9E2A-41BC-924F-77948AB8FA95}" dt="2023-04-21T16:15:58.780" v="633" actId="20577"/>
        <pc:sldMkLst>
          <pc:docMk/>
          <pc:sldMk cId="1486515089" sldId="256"/>
        </pc:sldMkLst>
        <pc:spChg chg="add mod">
          <ac:chgData name="Guest User" userId="" providerId="Windows Live" clId="Web-{7C9AE4F9-9E2A-41BC-924F-77948AB8FA95}" dt="2023-04-21T16:15:58.780" v="633" actId="20577"/>
          <ac:spMkLst>
            <pc:docMk/>
            <pc:sldMk cId="1486515089" sldId="256"/>
            <ac:spMk id="5" creationId="{6F732D1D-BD8D-8C23-5404-21F1E71400FC}"/>
          </ac:spMkLst>
        </pc:spChg>
      </pc:sldChg>
      <pc:sldChg chg="addSp modSp mod setBg">
        <pc:chgData name="Guest User" userId="" providerId="Windows Live" clId="Web-{7C9AE4F9-9E2A-41BC-924F-77948AB8FA95}" dt="2023-04-21T16:08:59.646" v="588" actId="20577"/>
        <pc:sldMkLst>
          <pc:docMk/>
          <pc:sldMk cId="1464668455" sldId="258"/>
        </pc:sldMkLst>
        <pc:spChg chg="mod">
          <ac:chgData name="Guest User" userId="" providerId="Windows Live" clId="Web-{7C9AE4F9-9E2A-41BC-924F-77948AB8FA95}" dt="2023-04-21T15:59:54.227" v="228" actId="20577"/>
          <ac:spMkLst>
            <pc:docMk/>
            <pc:sldMk cId="1464668455" sldId="258"/>
            <ac:spMk id="2" creationId="{2F372A1F-FFCC-6958-C9A5-A91BE8885FC9}"/>
          </ac:spMkLst>
        </pc:spChg>
        <pc:spChg chg="mod">
          <ac:chgData name="Guest User" userId="" providerId="Windows Live" clId="Web-{7C9AE4F9-9E2A-41BC-924F-77948AB8FA95}" dt="2023-04-21T16:08:59.646" v="588" actId="20577"/>
          <ac:spMkLst>
            <pc:docMk/>
            <pc:sldMk cId="1464668455" sldId="258"/>
            <ac:spMk id="3" creationId="{C8D57638-5677-CE74-7C87-98EE75C40DB4}"/>
          </ac:spMkLst>
        </pc:spChg>
        <pc:spChg chg="add">
          <ac:chgData name="Guest User" userId="" providerId="Windows Live" clId="Web-{7C9AE4F9-9E2A-41BC-924F-77948AB8FA95}" dt="2023-04-21T15:55:27.331" v="167"/>
          <ac:spMkLst>
            <pc:docMk/>
            <pc:sldMk cId="1464668455" sldId="258"/>
            <ac:spMk id="8" creationId="{100EDD19-6802-4EC3-95CE-CFFAB042CFD6}"/>
          </ac:spMkLst>
        </pc:spChg>
        <pc:spChg chg="add">
          <ac:chgData name="Guest User" userId="" providerId="Windows Live" clId="Web-{7C9AE4F9-9E2A-41BC-924F-77948AB8FA95}" dt="2023-04-21T15:55:27.331" v="167"/>
          <ac:spMkLst>
            <pc:docMk/>
            <pc:sldMk cId="1464668455" sldId="258"/>
            <ac:spMk id="10" creationId="{DB17E863-922E-4C26-BD64-E8FD41D28661}"/>
          </ac:spMkLst>
        </pc:spChg>
      </pc:sldChg>
      <pc:sldChg chg="addSp modSp mod setBg">
        <pc:chgData name="Guest User" userId="" providerId="Windows Live" clId="Web-{7C9AE4F9-9E2A-41BC-924F-77948AB8FA95}" dt="2023-04-21T15:59:45.805" v="222" actId="20577"/>
        <pc:sldMkLst>
          <pc:docMk/>
          <pc:sldMk cId="817033067" sldId="260"/>
        </pc:sldMkLst>
        <pc:spChg chg="mod">
          <ac:chgData name="Guest User" userId="" providerId="Windows Live" clId="Web-{7C9AE4F9-9E2A-41BC-924F-77948AB8FA95}" dt="2023-04-21T15:59:45.805" v="222" actId="20577"/>
          <ac:spMkLst>
            <pc:docMk/>
            <pc:sldMk cId="817033067" sldId="260"/>
            <ac:spMk id="2" creationId="{289735F7-DE5C-C28F-02F1-2113CA02842D}"/>
          </ac:spMkLst>
        </pc:spChg>
        <pc:spChg chg="mod">
          <ac:chgData name="Guest User" userId="" providerId="Windows Live" clId="Web-{7C9AE4F9-9E2A-41BC-924F-77948AB8FA95}" dt="2023-04-21T15:57:55.631" v="190" actId="20577"/>
          <ac:spMkLst>
            <pc:docMk/>
            <pc:sldMk cId="817033067" sldId="260"/>
            <ac:spMk id="3" creationId="{2506E961-9263-DC2A-1E93-0CCFB5037958}"/>
          </ac:spMkLst>
        </pc:spChg>
        <pc:spChg chg="add">
          <ac:chgData name="Guest User" userId="" providerId="Windows Live" clId="Web-{7C9AE4F9-9E2A-41BC-924F-77948AB8FA95}" dt="2023-04-21T15:55:19.143" v="166"/>
          <ac:spMkLst>
            <pc:docMk/>
            <pc:sldMk cId="817033067" sldId="260"/>
            <ac:spMk id="8" creationId="{100EDD19-6802-4EC3-95CE-CFFAB042CFD6}"/>
          </ac:spMkLst>
        </pc:spChg>
        <pc:spChg chg="add">
          <ac:chgData name="Guest User" userId="" providerId="Windows Live" clId="Web-{7C9AE4F9-9E2A-41BC-924F-77948AB8FA95}" dt="2023-04-21T15:55:19.143" v="166"/>
          <ac:spMkLst>
            <pc:docMk/>
            <pc:sldMk cId="817033067" sldId="260"/>
            <ac:spMk id="10" creationId="{DB17E863-922E-4C26-BD64-E8FD41D28661}"/>
          </ac:spMkLst>
        </pc:spChg>
      </pc:sldChg>
      <pc:sldChg chg="modSp modCm">
        <pc:chgData name="Guest User" userId="" providerId="Windows Live" clId="Web-{7C9AE4F9-9E2A-41BC-924F-77948AB8FA95}" dt="2023-04-21T16:18:34.831" v="644" actId="20577"/>
        <pc:sldMkLst>
          <pc:docMk/>
          <pc:sldMk cId="1231354722" sldId="265"/>
        </pc:sldMkLst>
        <pc:spChg chg="mod">
          <ac:chgData name="Guest User" userId="" providerId="Windows Live" clId="Web-{7C9AE4F9-9E2A-41BC-924F-77948AB8FA95}" dt="2023-04-21T16:18:34.831" v="644" actId="20577"/>
          <ac:spMkLst>
            <pc:docMk/>
            <pc:sldMk cId="1231354722" sldId="265"/>
            <ac:spMk id="14" creationId="{CDC0040A-70E6-5149-C188-5214ADB6350E}"/>
          </ac:spMkLst>
        </pc:spChg>
        <pc:extLst>
          <p:ext xmlns:p="http://schemas.openxmlformats.org/presentationml/2006/main" uri="{D6D511B9-2390-475A-947B-AFAB55BFBCF1}">
            <pc226:cmChg xmlns:pc226="http://schemas.microsoft.com/office/powerpoint/2022/06/main/command" chg="mod">
              <pc226:chgData name="Guest User" userId="" providerId="Windows Live" clId="Web-{7C9AE4F9-9E2A-41BC-924F-77948AB8FA95}" dt="2023-04-21T16:18:31.784" v="643" actId="20577"/>
              <pc2:cmMkLst xmlns:pc2="http://schemas.microsoft.com/office/powerpoint/2019/9/main/command">
                <pc:docMk/>
                <pc:sldMk cId="1231354722" sldId="265"/>
                <pc2:cmMk id="{A6B9A1C4-B567-420B-97B6-C81719FB4976}"/>
              </pc2:cmMkLst>
            </pc226:cmChg>
          </p:ext>
        </pc:extLst>
      </pc:sldChg>
      <pc:sldChg chg="modSp">
        <pc:chgData name="Guest User" userId="" providerId="Windows Live" clId="Web-{7C9AE4F9-9E2A-41BC-924F-77948AB8FA95}" dt="2023-04-21T16:20:40.552" v="652" actId="20577"/>
        <pc:sldMkLst>
          <pc:docMk/>
          <pc:sldMk cId="1927831422" sldId="266"/>
        </pc:sldMkLst>
        <pc:graphicFrameChg chg="modGraphic">
          <ac:chgData name="Guest User" userId="" providerId="Windows Live" clId="Web-{7C9AE4F9-9E2A-41BC-924F-77948AB8FA95}" dt="2023-04-21T16:20:40.552" v="652" actId="20577"/>
          <ac:graphicFrameMkLst>
            <pc:docMk/>
            <pc:sldMk cId="1927831422" sldId="266"/>
            <ac:graphicFrameMk id="6" creationId="{EF586C1C-EF2E-A0E1-0D11-76D8A345B0BC}"/>
          </ac:graphicFrameMkLst>
        </pc:graphicFrameChg>
      </pc:sldChg>
      <pc:sldChg chg="addSp modSp mod setBg">
        <pc:chgData name="Guest User" userId="" providerId="Windows Live" clId="Web-{7C9AE4F9-9E2A-41BC-924F-77948AB8FA95}" dt="2023-04-21T16:09:18.287" v="594" actId="20577"/>
        <pc:sldMkLst>
          <pc:docMk/>
          <pc:sldMk cId="2564136957" sldId="267"/>
        </pc:sldMkLst>
        <pc:spChg chg="mod">
          <ac:chgData name="Guest User" userId="" providerId="Windows Live" clId="Web-{7C9AE4F9-9E2A-41BC-924F-77948AB8FA95}" dt="2023-04-21T15:55:33.253" v="168"/>
          <ac:spMkLst>
            <pc:docMk/>
            <pc:sldMk cId="2564136957" sldId="267"/>
            <ac:spMk id="2" creationId="{1F3AA2DC-A4BC-E0EE-EDFC-18FE04842830}"/>
          </ac:spMkLst>
        </pc:spChg>
        <pc:spChg chg="mod">
          <ac:chgData name="Guest User" userId="" providerId="Windows Live" clId="Web-{7C9AE4F9-9E2A-41BC-924F-77948AB8FA95}" dt="2023-04-21T16:09:18.287" v="594" actId="20577"/>
          <ac:spMkLst>
            <pc:docMk/>
            <pc:sldMk cId="2564136957" sldId="267"/>
            <ac:spMk id="3" creationId="{B8CE8EC0-2A6F-6675-C2EE-41145AC25D04}"/>
          </ac:spMkLst>
        </pc:spChg>
        <pc:spChg chg="add">
          <ac:chgData name="Guest User" userId="" providerId="Windows Live" clId="Web-{7C9AE4F9-9E2A-41BC-924F-77948AB8FA95}" dt="2023-04-21T15:55:33.253" v="168"/>
          <ac:spMkLst>
            <pc:docMk/>
            <pc:sldMk cId="2564136957" sldId="267"/>
            <ac:spMk id="8" creationId="{100EDD19-6802-4EC3-95CE-CFFAB042CFD6}"/>
          </ac:spMkLst>
        </pc:spChg>
        <pc:spChg chg="add">
          <ac:chgData name="Guest User" userId="" providerId="Windows Live" clId="Web-{7C9AE4F9-9E2A-41BC-924F-77948AB8FA95}" dt="2023-04-21T15:55:33.253" v="168"/>
          <ac:spMkLst>
            <pc:docMk/>
            <pc:sldMk cId="2564136957" sldId="267"/>
            <ac:spMk id="10" creationId="{DB17E863-922E-4C26-BD64-E8FD41D28661}"/>
          </ac:spMkLst>
        </pc:spChg>
      </pc:sldChg>
      <pc:sldChg chg="delSp modSp mod setBg">
        <pc:chgData name="Guest User" userId="" providerId="Windows Live" clId="Web-{7C9AE4F9-9E2A-41BC-924F-77948AB8FA95}" dt="2023-04-21T15:38:29.386" v="3"/>
        <pc:sldMkLst>
          <pc:docMk/>
          <pc:sldMk cId="3588336331" sldId="288"/>
        </pc:sldMkLst>
        <pc:spChg chg="mod">
          <ac:chgData name="Guest User" userId="" providerId="Windows Live" clId="Web-{7C9AE4F9-9E2A-41BC-924F-77948AB8FA95}" dt="2023-04-21T15:38:08.776" v="1" actId="20577"/>
          <ac:spMkLst>
            <pc:docMk/>
            <pc:sldMk cId="3588336331" sldId="288"/>
            <ac:spMk id="2" creationId="{4EC17B61-892E-8F90-D00B-53E6EBCEE61C}"/>
          </ac:spMkLst>
        </pc:spChg>
        <pc:spChg chg="del">
          <ac:chgData name="Guest User" userId="" providerId="Windows Live" clId="Web-{7C9AE4F9-9E2A-41BC-924F-77948AB8FA95}" dt="2023-04-21T15:38:06.182" v="0"/>
          <ac:spMkLst>
            <pc:docMk/>
            <pc:sldMk cId="3588336331" sldId="288"/>
            <ac:spMk id="18" creationId="{4B1DEF27-4033-BD08-2AEA-FAF070A98C76}"/>
          </ac:spMkLst>
        </pc:spChg>
      </pc:sldChg>
      <pc:sldChg chg="modSp add replId">
        <pc:chgData name="Guest User" userId="" providerId="Windows Live" clId="Web-{7C9AE4F9-9E2A-41BC-924F-77948AB8FA95}" dt="2023-04-21T16:28:42.032" v="712" actId="20577"/>
        <pc:sldMkLst>
          <pc:docMk/>
          <pc:sldMk cId="2278823779" sldId="290"/>
        </pc:sldMkLst>
        <pc:spChg chg="mod">
          <ac:chgData name="Guest User" userId="" providerId="Windows Live" clId="Web-{7C9AE4F9-9E2A-41BC-924F-77948AB8FA95}" dt="2023-04-21T15:42:44.126" v="17" actId="20577"/>
          <ac:spMkLst>
            <pc:docMk/>
            <pc:sldMk cId="2278823779" sldId="290"/>
            <ac:spMk id="2" creationId="{2D3EDA26-416D-A9E8-181A-931546D0C77C}"/>
          </ac:spMkLst>
        </pc:spChg>
        <pc:spChg chg="mod">
          <ac:chgData name="Guest User" userId="" providerId="Windows Live" clId="Web-{7C9AE4F9-9E2A-41BC-924F-77948AB8FA95}" dt="2023-04-21T16:28:42.032" v="712" actId="20577"/>
          <ac:spMkLst>
            <pc:docMk/>
            <pc:sldMk cId="2278823779" sldId="290"/>
            <ac:spMk id="3" creationId="{6B6F388C-4433-BFD9-D797-439967AB21E5}"/>
          </ac:spMkLst>
        </pc:spChg>
        <pc:spChg chg="mod">
          <ac:chgData name="Guest User" userId="" providerId="Windows Live" clId="Web-{7C9AE4F9-9E2A-41BC-924F-77948AB8FA95}" dt="2023-04-21T15:46:26.584" v="123" actId="20577"/>
          <ac:spMkLst>
            <pc:docMk/>
            <pc:sldMk cId="2278823779" sldId="290"/>
            <ac:spMk id="14" creationId="{907EF6B7-1338-4443-8C46-6A318D952DFD}"/>
          </ac:spMkLst>
        </pc:spChg>
      </pc:sldChg>
    </pc:docChg>
  </pc:docChgLst>
  <pc:docChgLst>
    <pc:chgData name="Guest User" providerId="Windows Live" clId="Web-{395B7EE9-745A-4757-B07D-AD3EB210B6F3}"/>
    <pc:docChg chg="mod modSld">
      <pc:chgData name="Guest User" userId="" providerId="Windows Live" clId="Web-{395B7EE9-745A-4757-B07D-AD3EB210B6F3}" dt="2023-04-21T12:29:00.318" v="431" actId="20577"/>
      <pc:docMkLst>
        <pc:docMk/>
      </pc:docMkLst>
      <pc:sldChg chg="modSp">
        <pc:chgData name="Guest User" userId="" providerId="Windows Live" clId="Web-{395B7EE9-745A-4757-B07D-AD3EB210B6F3}" dt="2023-04-21T12:08:42.909" v="240" actId="20577"/>
        <pc:sldMkLst>
          <pc:docMk/>
          <pc:sldMk cId="1486515089" sldId="256"/>
        </pc:sldMkLst>
        <pc:spChg chg="mod">
          <ac:chgData name="Guest User" userId="" providerId="Windows Live" clId="Web-{395B7EE9-745A-4757-B07D-AD3EB210B6F3}" dt="2023-04-21T12:08:42.909" v="240" actId="20577"/>
          <ac:spMkLst>
            <pc:docMk/>
            <pc:sldMk cId="1486515089" sldId="256"/>
            <ac:spMk id="3" creationId="{3B9EF470-1C4A-24FC-B531-08BD6275A8AA}"/>
          </ac:spMkLst>
        </pc:spChg>
      </pc:sldChg>
      <pc:sldChg chg="addCm">
        <pc:chgData name="Guest User" userId="" providerId="Windows Live" clId="Web-{395B7EE9-745A-4757-B07D-AD3EB210B6F3}" dt="2023-04-21T12:13:16.559" v="252"/>
        <pc:sldMkLst>
          <pc:docMk/>
          <pc:sldMk cId="630224923" sldId="257"/>
        </pc:sldMkLst>
        <pc:extLst>
          <p:ext xmlns:p="http://schemas.openxmlformats.org/presentationml/2006/main" uri="{D6D511B9-2390-475A-947B-AFAB55BFBCF1}">
            <pc226:cmChg xmlns:pc226="http://schemas.microsoft.com/office/powerpoint/2022/06/main/command" chg="add">
              <pc226:chgData name="Guest User" userId="" providerId="Windows Live" clId="Web-{395B7EE9-745A-4757-B07D-AD3EB210B6F3}" dt="2023-04-21T12:13:16.559" v="252"/>
              <pc2:cmMkLst xmlns:pc2="http://schemas.microsoft.com/office/powerpoint/2019/9/main/command">
                <pc:docMk/>
                <pc:sldMk cId="630224923" sldId="257"/>
                <pc2:cmMk id="{E16B29BB-0232-4A35-97FB-1F94F6F3196A}"/>
              </pc2:cmMkLst>
            </pc226:cmChg>
          </p:ext>
        </pc:extLst>
      </pc:sldChg>
      <pc:sldChg chg="modSp">
        <pc:chgData name="Guest User" userId="" providerId="Windows Live" clId="Web-{395B7EE9-745A-4757-B07D-AD3EB210B6F3}" dt="2023-04-21T12:15:50.938" v="285" actId="20577"/>
        <pc:sldMkLst>
          <pc:docMk/>
          <pc:sldMk cId="160370623" sldId="259"/>
        </pc:sldMkLst>
        <pc:spChg chg="mod">
          <ac:chgData name="Guest User" userId="" providerId="Windows Live" clId="Web-{395B7EE9-745A-4757-B07D-AD3EB210B6F3}" dt="2023-04-21T12:15:50.938" v="285" actId="20577"/>
          <ac:spMkLst>
            <pc:docMk/>
            <pc:sldMk cId="160370623" sldId="259"/>
            <ac:spMk id="3" creationId="{CDC0040A-70E6-5149-C188-5214ADB6350E}"/>
          </ac:spMkLst>
        </pc:spChg>
      </pc:sldChg>
      <pc:sldChg chg="modSp addCm modCm">
        <pc:chgData name="Guest User" userId="" providerId="Windows Live" clId="Web-{395B7EE9-745A-4757-B07D-AD3EB210B6F3}" dt="2023-04-21T12:19:10.225" v="339" actId="20577"/>
        <pc:sldMkLst>
          <pc:docMk/>
          <pc:sldMk cId="1231354722" sldId="265"/>
        </pc:sldMkLst>
        <pc:spChg chg="mod">
          <ac:chgData name="Guest User" userId="" providerId="Windows Live" clId="Web-{395B7EE9-745A-4757-B07D-AD3EB210B6F3}" dt="2023-04-21T12:19:10.225" v="339" actId="20577"/>
          <ac:spMkLst>
            <pc:docMk/>
            <pc:sldMk cId="1231354722" sldId="265"/>
            <ac:spMk id="14" creationId="{CDC0040A-70E6-5149-C188-5214ADB6350E}"/>
          </ac:spMkLst>
        </pc:spChg>
        <pc:extLst>
          <p:ext xmlns:p="http://schemas.openxmlformats.org/presentationml/2006/main" uri="{D6D511B9-2390-475A-947B-AFAB55BFBCF1}">
            <pc226:cmChg xmlns:pc226="http://schemas.microsoft.com/office/powerpoint/2022/06/main/command" chg="add mod">
              <pc226:chgData name="Guest User" userId="" providerId="Windows Live" clId="Web-{395B7EE9-745A-4757-B07D-AD3EB210B6F3}" dt="2023-04-21T12:19:10.115" v="338" actId="20577"/>
              <pc2:cmMkLst xmlns:pc2="http://schemas.microsoft.com/office/powerpoint/2019/9/main/command">
                <pc:docMk/>
                <pc:sldMk cId="1231354722" sldId="265"/>
                <pc2:cmMk id="{A6B9A1C4-B567-420B-97B6-C81719FB4976}"/>
              </pc2:cmMkLst>
            </pc226:cmChg>
          </p:ext>
        </pc:extLst>
      </pc:sldChg>
      <pc:sldChg chg="modSp addCm">
        <pc:chgData name="Guest User" userId="" providerId="Windows Live" clId="Web-{395B7EE9-745A-4757-B07D-AD3EB210B6F3}" dt="2023-04-21T12:21:26.994" v="351"/>
        <pc:sldMkLst>
          <pc:docMk/>
          <pc:sldMk cId="2422940930" sldId="268"/>
        </pc:sldMkLst>
        <pc:spChg chg="mod">
          <ac:chgData name="Guest User" userId="" providerId="Windows Live" clId="Web-{395B7EE9-745A-4757-B07D-AD3EB210B6F3}" dt="2023-04-21T12:20:57.212" v="350" actId="20577"/>
          <ac:spMkLst>
            <pc:docMk/>
            <pc:sldMk cId="2422940930" sldId="268"/>
            <ac:spMk id="3" creationId="{CDC0040A-70E6-5149-C188-5214ADB6350E}"/>
          </ac:spMkLst>
        </pc:spChg>
        <pc:extLst>
          <p:ext xmlns:p="http://schemas.openxmlformats.org/presentationml/2006/main" uri="{D6D511B9-2390-475A-947B-AFAB55BFBCF1}">
            <pc226:cmChg xmlns:pc226="http://schemas.microsoft.com/office/powerpoint/2022/06/main/command" chg="add">
              <pc226:chgData name="Guest User" userId="" providerId="Windows Live" clId="Web-{395B7EE9-745A-4757-B07D-AD3EB210B6F3}" dt="2023-04-21T12:21:26.994" v="351"/>
              <pc2:cmMkLst xmlns:pc2="http://schemas.microsoft.com/office/powerpoint/2019/9/main/command">
                <pc:docMk/>
                <pc:sldMk cId="2422940930" sldId="268"/>
                <pc2:cmMk id="{20C29566-3A86-4B34-9BB0-999467D375AD}"/>
              </pc2:cmMkLst>
            </pc226:cmChg>
          </p:ext>
        </pc:extLst>
      </pc:sldChg>
      <pc:sldChg chg="modSp">
        <pc:chgData name="Guest User" userId="" providerId="Windows Live" clId="Web-{395B7EE9-745A-4757-B07D-AD3EB210B6F3}" dt="2023-04-21T12:24:23.608" v="389" actId="20577"/>
        <pc:sldMkLst>
          <pc:docMk/>
          <pc:sldMk cId="2055482626" sldId="276"/>
        </pc:sldMkLst>
        <pc:spChg chg="mod">
          <ac:chgData name="Guest User" userId="" providerId="Windows Live" clId="Web-{395B7EE9-745A-4757-B07D-AD3EB210B6F3}" dt="2023-04-21T12:24:23.608" v="389" actId="20577"/>
          <ac:spMkLst>
            <pc:docMk/>
            <pc:sldMk cId="2055482626" sldId="276"/>
            <ac:spMk id="3" creationId="{1755BD62-C4DD-488E-DEC0-A88850E631E1}"/>
          </ac:spMkLst>
        </pc:spChg>
      </pc:sldChg>
      <pc:sldChg chg="modSp">
        <pc:chgData name="Guest User" userId="" providerId="Windows Live" clId="Web-{395B7EE9-745A-4757-B07D-AD3EB210B6F3}" dt="2023-04-21T12:25:41.594" v="403" actId="20577"/>
        <pc:sldMkLst>
          <pc:docMk/>
          <pc:sldMk cId="3239775790" sldId="277"/>
        </pc:sldMkLst>
        <pc:graphicFrameChg chg="modGraphic">
          <ac:chgData name="Guest User" userId="" providerId="Windows Live" clId="Web-{395B7EE9-745A-4757-B07D-AD3EB210B6F3}" dt="2023-04-21T12:25:41.594" v="403" actId="20577"/>
          <ac:graphicFrameMkLst>
            <pc:docMk/>
            <pc:sldMk cId="3239775790" sldId="277"/>
            <ac:graphicFrameMk id="5" creationId="{45C9AD49-3E52-1A0A-4876-03326C77A1CF}"/>
          </ac:graphicFrameMkLst>
        </pc:graphicFrameChg>
      </pc:sldChg>
      <pc:sldChg chg="modSp">
        <pc:chgData name="Guest User" userId="" providerId="Windows Live" clId="Web-{395B7EE9-745A-4757-B07D-AD3EB210B6F3}" dt="2023-04-21T12:26:48.627" v="428" actId="20577"/>
        <pc:sldMkLst>
          <pc:docMk/>
          <pc:sldMk cId="3804773366" sldId="278"/>
        </pc:sldMkLst>
        <pc:graphicFrameChg chg="modGraphic">
          <ac:chgData name="Guest User" userId="" providerId="Windows Live" clId="Web-{395B7EE9-745A-4757-B07D-AD3EB210B6F3}" dt="2023-04-21T12:26:48.627" v="428" actId="20577"/>
          <ac:graphicFrameMkLst>
            <pc:docMk/>
            <pc:sldMk cId="3804773366" sldId="278"/>
            <ac:graphicFrameMk id="5" creationId="{5E55505F-9CBD-9127-060E-831D878B0920}"/>
          </ac:graphicFrameMkLst>
        </pc:graphicFrameChg>
      </pc:sldChg>
      <pc:sldChg chg="modSp">
        <pc:chgData name="Guest User" userId="" providerId="Windows Live" clId="Web-{395B7EE9-745A-4757-B07D-AD3EB210B6F3}" dt="2023-04-21T12:29:00.318" v="431" actId="20577"/>
        <pc:sldMkLst>
          <pc:docMk/>
          <pc:sldMk cId="2207201687" sldId="279"/>
        </pc:sldMkLst>
        <pc:spChg chg="mod">
          <ac:chgData name="Guest User" userId="" providerId="Windows Live" clId="Web-{395B7EE9-745A-4757-B07D-AD3EB210B6F3}" dt="2023-04-21T12:29:00.318" v="431" actId="20577"/>
          <ac:spMkLst>
            <pc:docMk/>
            <pc:sldMk cId="2207201687" sldId="279"/>
            <ac:spMk id="3" creationId="{9D7FB84E-0A9C-24F2-A52D-AACA5932ACD9}"/>
          </ac:spMkLst>
        </pc:spChg>
      </pc:sldChg>
      <pc:sldChg chg="modSp addCm modCm">
        <pc:chgData name="Guest User" userId="" providerId="Windows Live" clId="Web-{395B7EE9-745A-4757-B07D-AD3EB210B6F3}" dt="2023-04-21T12:20:29.039" v="344" actId="20577"/>
        <pc:sldMkLst>
          <pc:docMk/>
          <pc:sldMk cId="962909771" sldId="280"/>
        </pc:sldMkLst>
        <pc:spChg chg="mod">
          <ac:chgData name="Guest User" userId="" providerId="Windows Live" clId="Web-{395B7EE9-745A-4757-B07D-AD3EB210B6F3}" dt="2023-04-21T12:20:29.039" v="344" actId="20577"/>
          <ac:spMkLst>
            <pc:docMk/>
            <pc:sldMk cId="962909771" sldId="280"/>
            <ac:spMk id="14" creationId="{CDC0040A-70E6-5149-C188-5214ADB6350E}"/>
          </ac:spMkLst>
        </pc:spChg>
        <pc:extLst>
          <p:ext xmlns:p="http://schemas.openxmlformats.org/presentationml/2006/main" uri="{D6D511B9-2390-475A-947B-AFAB55BFBCF1}">
            <pc226:cmChg xmlns:pc226="http://schemas.microsoft.com/office/powerpoint/2022/06/main/command" chg="add mod">
              <pc226:chgData name="Guest User" userId="" providerId="Windows Live" clId="Web-{395B7EE9-745A-4757-B07D-AD3EB210B6F3}" dt="2023-04-21T12:20:16.445" v="343" actId="20577"/>
              <pc2:cmMkLst xmlns:pc2="http://schemas.microsoft.com/office/powerpoint/2019/9/main/command">
                <pc:docMk/>
                <pc:sldMk cId="962909771" sldId="280"/>
                <pc2:cmMk id="{75A98E8D-1C45-4643-A2E1-5F8D6BCEA1F9}"/>
              </pc2:cmMkLst>
            </pc226:cmChg>
          </p:ext>
        </pc:extLst>
      </pc:sldChg>
      <pc:sldChg chg="mod modShow">
        <pc:chgData name="Guest User" userId="" providerId="Windows Live" clId="Web-{395B7EE9-745A-4757-B07D-AD3EB210B6F3}" dt="2023-04-21T12:11:25.275" v="241"/>
        <pc:sldMkLst>
          <pc:docMk/>
          <pc:sldMk cId="244673495" sldId="285"/>
        </pc:sldMkLst>
      </pc:sldChg>
      <pc:sldChg chg="modSp">
        <pc:chgData name="Guest User" userId="" providerId="Windows Live" clId="Web-{395B7EE9-745A-4757-B07D-AD3EB210B6F3}" dt="2023-04-21T12:23:48.279" v="378" actId="20577"/>
        <pc:sldMkLst>
          <pc:docMk/>
          <pc:sldMk cId="389191942" sldId="286"/>
        </pc:sldMkLst>
        <pc:spChg chg="mod">
          <ac:chgData name="Guest User" userId="" providerId="Windows Live" clId="Web-{395B7EE9-745A-4757-B07D-AD3EB210B6F3}" dt="2023-04-21T12:23:48.279" v="378" actId="20577"/>
          <ac:spMkLst>
            <pc:docMk/>
            <pc:sldMk cId="389191942" sldId="286"/>
            <ac:spMk id="3" creationId="{6B6F388C-4433-BFD9-D797-439967AB21E5}"/>
          </ac:spMkLst>
        </pc:spChg>
      </pc:sldChg>
    </pc:docChg>
  </pc:docChgLst>
  <pc:docChgLst>
    <pc:chgData name="Guest User" providerId="Windows Live" clId="Web-{B2800A15-E61F-4215-9B28-425E05525755}"/>
    <pc:docChg chg="modSld">
      <pc:chgData name="Guest User" userId="" providerId="Windows Live" clId="Web-{B2800A15-E61F-4215-9B28-425E05525755}" dt="2023-04-21T15:48:17.514" v="6" actId="20577"/>
      <pc:docMkLst>
        <pc:docMk/>
      </pc:docMkLst>
      <pc:sldChg chg="modSp">
        <pc:chgData name="Guest User" userId="" providerId="Windows Live" clId="Web-{B2800A15-E61F-4215-9B28-425E05525755}" dt="2023-04-21T15:48:17.514" v="6" actId="20577"/>
        <pc:sldMkLst>
          <pc:docMk/>
          <pc:sldMk cId="366048191" sldId="272"/>
        </pc:sldMkLst>
        <pc:graphicFrameChg chg="modGraphic">
          <ac:chgData name="Guest User" userId="" providerId="Windows Live" clId="Web-{B2800A15-E61F-4215-9B28-425E05525755}" dt="2023-04-21T15:48:17.514" v="6" actId="20577"/>
          <ac:graphicFrameMkLst>
            <pc:docMk/>
            <pc:sldMk cId="366048191" sldId="272"/>
            <ac:graphicFrameMk id="38" creationId="{DB0AAFA3-8046-8CFF-D624-F9AC3CDFEECB}"/>
          </ac:graphicFrameMkLst>
        </pc:graphicFrameChg>
      </pc:sldChg>
    </pc:docChg>
  </pc:docChgLst>
  <pc:docChgLst>
    <pc:chgData name="Guest User" providerId="Windows Live" clId="Web-{09BF5986-4A8C-42A1-A7DF-E8E6800F774F}"/>
    <pc:docChg chg="addSld">
      <pc:chgData name="Guest User" userId="" providerId="Windows Live" clId="Web-{09BF5986-4A8C-42A1-A7DF-E8E6800F774F}" dt="2023-04-21T22:46:17.501" v="0"/>
      <pc:docMkLst>
        <pc:docMk/>
      </pc:docMkLst>
      <pc:sldChg chg="new">
        <pc:chgData name="Guest User" userId="" providerId="Windows Live" clId="Web-{09BF5986-4A8C-42A1-A7DF-E8E6800F774F}" dt="2023-04-21T22:46:17.501" v="0"/>
        <pc:sldMkLst>
          <pc:docMk/>
          <pc:sldMk cId="4174722252" sldId="291"/>
        </pc:sldMkLst>
      </pc:sldChg>
    </pc:docChg>
  </pc:docChgLst>
  <pc:docChgLst>
    <pc:chgData name="Guest User" providerId="Windows Live" clId="Web-{6BD9AE1C-1308-4338-A769-973B31B53AD7}"/>
    <pc:docChg chg="modSld">
      <pc:chgData name="Guest User" userId="" providerId="Windows Live" clId="Web-{6BD9AE1C-1308-4338-A769-973B31B53AD7}" dt="2023-04-20T01:08:21.125" v="6" actId="1076"/>
      <pc:docMkLst>
        <pc:docMk/>
      </pc:docMkLst>
      <pc:sldChg chg="modSp">
        <pc:chgData name="Guest User" userId="" providerId="Windows Live" clId="Web-{6BD9AE1C-1308-4338-A769-973B31B53AD7}" dt="2023-04-20T01:08:21.125" v="6" actId="1076"/>
        <pc:sldMkLst>
          <pc:docMk/>
          <pc:sldMk cId="537224898" sldId="269"/>
        </pc:sldMkLst>
        <pc:picChg chg="mod modCrop">
          <ac:chgData name="Guest User" userId="" providerId="Windows Live" clId="Web-{6BD9AE1C-1308-4338-A769-973B31B53AD7}" dt="2023-04-20T01:08:21.125" v="6" actId="1076"/>
          <ac:picMkLst>
            <pc:docMk/>
            <pc:sldMk cId="537224898" sldId="269"/>
            <ac:picMk id="5" creationId="{3FB20F94-66AD-59FA-DC4A-10451BCE006B}"/>
          </ac:picMkLst>
        </pc:picChg>
      </pc:sldChg>
    </pc:docChg>
  </pc:docChgLst>
  <pc:docChgLst>
    <pc:chgData name="Guest User" providerId="Windows Live" clId="Web-{AB95E8FF-077C-4E26-964A-4BA7BB141386}"/>
    <pc:docChg chg="addSld delSld modSld">
      <pc:chgData name="Guest User" userId="" providerId="Windows Live" clId="Web-{AB95E8FF-077C-4E26-964A-4BA7BB141386}" dt="2023-04-20T03:00:13.653" v="69"/>
      <pc:docMkLst>
        <pc:docMk/>
      </pc:docMkLst>
      <pc:sldChg chg="mod setBg">
        <pc:chgData name="Guest User" userId="" providerId="Windows Live" clId="Web-{AB95E8FF-077C-4E26-964A-4BA7BB141386}" dt="2023-04-20T02:30:03.887" v="27"/>
        <pc:sldMkLst>
          <pc:docMk/>
          <pc:sldMk cId="3804773366" sldId="278"/>
        </pc:sldMkLst>
      </pc:sldChg>
      <pc:sldChg chg="modSp">
        <pc:chgData name="Guest User" userId="" providerId="Windows Live" clId="Web-{AB95E8FF-077C-4E26-964A-4BA7BB141386}" dt="2023-04-20T02:23:55.472" v="23" actId="20577"/>
        <pc:sldMkLst>
          <pc:docMk/>
          <pc:sldMk cId="2207201687" sldId="279"/>
        </pc:sldMkLst>
        <pc:spChg chg="mod">
          <ac:chgData name="Guest User" userId="" providerId="Windows Live" clId="Web-{AB95E8FF-077C-4E26-964A-4BA7BB141386}" dt="2023-04-20T02:23:55.472" v="23" actId="20577"/>
          <ac:spMkLst>
            <pc:docMk/>
            <pc:sldMk cId="2207201687" sldId="279"/>
            <ac:spMk id="3" creationId="{9D7FB84E-0A9C-24F2-A52D-AACA5932ACD9}"/>
          </ac:spMkLst>
        </pc:spChg>
      </pc:sldChg>
      <pc:sldChg chg="del mod modShow">
        <pc:chgData name="Guest User" userId="" providerId="Windows Live" clId="Web-{AB95E8FF-077C-4E26-964A-4BA7BB141386}" dt="2023-04-20T03:00:13.653" v="69"/>
        <pc:sldMkLst>
          <pc:docMk/>
          <pc:sldMk cId="1395846596" sldId="281"/>
        </pc:sldMkLst>
      </pc:sldChg>
      <pc:sldChg chg="del">
        <pc:chgData name="Guest User" userId="" providerId="Windows Live" clId="Web-{AB95E8FF-077C-4E26-964A-4BA7BB141386}" dt="2023-04-20T02:24:12.019" v="24"/>
        <pc:sldMkLst>
          <pc:docMk/>
          <pc:sldMk cId="1112903488" sldId="282"/>
        </pc:sldMkLst>
      </pc:sldChg>
      <pc:sldChg chg="addSp delSp modSp">
        <pc:chgData name="Guest User" userId="" providerId="Windows Live" clId="Web-{AB95E8FF-077C-4E26-964A-4BA7BB141386}" dt="2023-04-20T02:39:34.449" v="67"/>
        <pc:sldMkLst>
          <pc:docMk/>
          <pc:sldMk cId="244673495" sldId="285"/>
        </pc:sldMkLst>
        <pc:spChg chg="mod">
          <ac:chgData name="Guest User" userId="" providerId="Windows Live" clId="Web-{AB95E8FF-077C-4E26-964A-4BA7BB141386}" dt="2023-04-20T02:35:08.333" v="41" actId="1076"/>
          <ac:spMkLst>
            <pc:docMk/>
            <pc:sldMk cId="244673495" sldId="285"/>
            <ac:spMk id="2" creationId="{E71FC5DA-A7CB-F500-96CD-EBFC17F35BFC}"/>
          </ac:spMkLst>
        </pc:spChg>
        <pc:spChg chg="del">
          <ac:chgData name="Guest User" userId="" providerId="Windows Live" clId="Web-{AB95E8FF-077C-4E26-964A-4BA7BB141386}" dt="2023-04-20T02:33:49.581" v="28"/>
          <ac:spMkLst>
            <pc:docMk/>
            <pc:sldMk cId="244673495" sldId="285"/>
            <ac:spMk id="3" creationId="{05024BEF-99DB-3DEE-2000-84EA5DB5966A}"/>
          </ac:spMkLst>
        </pc:spChg>
        <pc:spChg chg="add del mod">
          <ac:chgData name="Guest User" userId="" providerId="Windows Live" clId="Web-{AB95E8FF-077C-4E26-964A-4BA7BB141386}" dt="2023-04-20T02:34:24.925" v="33"/>
          <ac:spMkLst>
            <pc:docMk/>
            <pc:sldMk cId="244673495" sldId="285"/>
            <ac:spMk id="5" creationId="{FB65AB2B-76E1-06F3-0129-829FB1C5F4CC}"/>
          </ac:spMkLst>
        </pc:spChg>
        <pc:spChg chg="add del">
          <ac:chgData name="Guest User" userId="" providerId="Windows Live" clId="Web-{AB95E8FF-077C-4E26-964A-4BA7BB141386}" dt="2023-04-20T02:36:36.710" v="47"/>
          <ac:spMkLst>
            <pc:docMk/>
            <pc:sldMk cId="244673495" sldId="285"/>
            <ac:spMk id="7" creationId="{13026679-A505-C4B2-DF8F-C39559F521A3}"/>
          </ac:spMkLst>
        </pc:spChg>
        <pc:spChg chg="add mod">
          <ac:chgData name="Guest User" userId="" providerId="Windows Live" clId="Web-{AB95E8FF-077C-4E26-964A-4BA7BB141386}" dt="2023-04-20T02:39:31.731" v="66"/>
          <ac:spMkLst>
            <pc:docMk/>
            <pc:sldMk cId="244673495" sldId="285"/>
            <ac:spMk id="9" creationId="{D5C24EED-33F9-F784-99C3-FE8B1414B34D}"/>
          </ac:spMkLst>
        </pc:spChg>
        <pc:picChg chg="add del mod ord">
          <ac:chgData name="Guest User" userId="" providerId="Windows Live" clId="Web-{AB95E8FF-077C-4E26-964A-4BA7BB141386}" dt="2023-04-20T02:39:31.731" v="66"/>
          <ac:picMkLst>
            <pc:docMk/>
            <pc:sldMk cId="244673495" sldId="285"/>
            <ac:picMk id="4" creationId="{E7013CCE-5591-BF4F-9FD0-7ED4EB73811D}"/>
          </ac:picMkLst>
        </pc:picChg>
        <pc:picChg chg="add del mod">
          <ac:chgData name="Guest User" userId="" providerId="Windows Live" clId="Web-{AB95E8FF-077C-4E26-964A-4BA7BB141386}" dt="2023-04-20T02:39:34.449" v="67"/>
          <ac:picMkLst>
            <pc:docMk/>
            <pc:sldMk cId="244673495" sldId="285"/>
            <ac:picMk id="6" creationId="{E67EAAAE-7052-2D61-4AF8-4BD6D0E0FF2A}"/>
          </ac:picMkLst>
        </pc:picChg>
      </pc:sldChg>
      <pc:sldChg chg="addSp delSp modSp add del replId">
        <pc:chgData name="Guest User" userId="" providerId="Windows Live" clId="Web-{AB95E8FF-077C-4E26-964A-4BA7BB141386}" dt="2023-04-20T02:39:28.277" v="65"/>
        <pc:sldMkLst>
          <pc:docMk/>
          <pc:sldMk cId="3941378217" sldId="286"/>
        </pc:sldMkLst>
        <pc:spChg chg="add del mod">
          <ac:chgData name="Guest User" userId="" providerId="Windows Live" clId="Web-{AB95E8FF-077C-4E26-964A-4BA7BB141386}" dt="2023-04-20T02:37:25.587" v="51"/>
          <ac:spMkLst>
            <pc:docMk/>
            <pc:sldMk cId="3941378217" sldId="286"/>
            <ac:spMk id="5" creationId="{591817FF-4187-D21B-69F0-1CD9B0B8F073}"/>
          </ac:spMkLst>
        </pc:spChg>
        <pc:spChg chg="add del mod">
          <ac:chgData name="Guest User" userId="" providerId="Windows Live" clId="Web-{AB95E8FF-077C-4E26-964A-4BA7BB141386}" dt="2023-04-20T02:38:51.089" v="62"/>
          <ac:spMkLst>
            <pc:docMk/>
            <pc:sldMk cId="3941378217" sldId="286"/>
            <ac:spMk id="10" creationId="{E54D83BC-5113-C937-F943-95D37E63BFED}"/>
          </ac:spMkLst>
        </pc:spChg>
        <pc:picChg chg="del">
          <ac:chgData name="Guest User" userId="" providerId="Windows Live" clId="Web-{AB95E8FF-077C-4E26-964A-4BA7BB141386}" dt="2023-04-20T02:37:00.070" v="50"/>
          <ac:picMkLst>
            <pc:docMk/>
            <pc:sldMk cId="3941378217" sldId="286"/>
            <ac:picMk id="4" creationId="{E7013CCE-5591-BF4F-9FD0-7ED4EB73811D}"/>
          </ac:picMkLst>
        </pc:picChg>
        <pc:picChg chg="del">
          <ac:chgData name="Guest User" userId="" providerId="Windows Live" clId="Web-{AB95E8FF-077C-4E26-964A-4BA7BB141386}" dt="2023-04-20T02:36:57.523" v="49"/>
          <ac:picMkLst>
            <pc:docMk/>
            <pc:sldMk cId="3941378217" sldId="286"/>
            <ac:picMk id="6" creationId="{E67EAAAE-7052-2D61-4AF8-4BD6D0E0FF2A}"/>
          </ac:picMkLst>
        </pc:picChg>
        <pc:picChg chg="add del mod ord">
          <ac:chgData name="Guest User" userId="" providerId="Windows Live" clId="Web-{AB95E8FF-077C-4E26-964A-4BA7BB141386}" dt="2023-04-20T02:38:32.713" v="61"/>
          <ac:picMkLst>
            <pc:docMk/>
            <pc:sldMk cId="3941378217" sldId="286"/>
            <ac:picMk id="7" creationId="{6AC15125-BA54-9A53-2F5D-CCACD62080B0}"/>
          </ac:picMkLst>
        </pc:picChg>
        <pc:picChg chg="add mod">
          <ac:chgData name="Guest User" userId="" providerId="Windows Live" clId="Web-{AB95E8FF-077C-4E26-964A-4BA7BB141386}" dt="2023-04-20T02:38:09.197" v="60" actId="14100"/>
          <ac:picMkLst>
            <pc:docMk/>
            <pc:sldMk cId="3941378217" sldId="286"/>
            <ac:picMk id="8" creationId="{775195A4-1D82-BEFF-8F4A-0562049D9FB3}"/>
          </ac:picMkLst>
        </pc:picChg>
        <pc:picChg chg="add mod ord">
          <ac:chgData name="Guest User" userId="" providerId="Windows Live" clId="Web-{AB95E8FF-077C-4E26-964A-4BA7BB141386}" dt="2023-04-20T02:38:55.573" v="64" actId="1076"/>
          <ac:picMkLst>
            <pc:docMk/>
            <pc:sldMk cId="3941378217" sldId="286"/>
            <ac:picMk id="11" creationId="{84C3B9C7-8729-995F-EDDA-DBF9BB96B622}"/>
          </ac:picMkLst>
        </pc:picChg>
      </pc:sldChg>
    </pc:docChg>
  </pc:docChgLst>
  <pc:docChgLst>
    <pc:chgData name="Guest User" providerId="Windows Live" clId="Web-{391834D7-8842-4EF1-A08A-5B467E2AEADF}"/>
    <pc:docChg chg="modSld">
      <pc:chgData name="Guest User" userId="" providerId="Windows Live" clId="Web-{391834D7-8842-4EF1-A08A-5B467E2AEADF}" dt="2023-04-21T02:56:55.476" v="0" actId="1076"/>
      <pc:docMkLst>
        <pc:docMk/>
      </pc:docMkLst>
      <pc:sldChg chg="modSp">
        <pc:chgData name="Guest User" userId="" providerId="Windows Live" clId="Web-{391834D7-8842-4EF1-A08A-5B467E2AEADF}" dt="2023-04-21T02:56:55.476" v="0" actId="1076"/>
        <pc:sldMkLst>
          <pc:docMk/>
          <pc:sldMk cId="366048191" sldId="272"/>
        </pc:sldMkLst>
        <pc:graphicFrameChg chg="mod">
          <ac:chgData name="Guest User" userId="" providerId="Windows Live" clId="Web-{391834D7-8842-4EF1-A08A-5B467E2AEADF}" dt="2023-04-21T02:56:55.476" v="0" actId="1076"/>
          <ac:graphicFrameMkLst>
            <pc:docMk/>
            <pc:sldMk cId="366048191" sldId="272"/>
            <ac:graphicFrameMk id="38" creationId="{DB0AAFA3-8046-8CFF-D624-F9AC3CDFEECB}"/>
          </ac:graphicFrameMkLst>
        </pc:graphicFrameChg>
      </pc:sldChg>
    </pc:docChg>
  </pc:docChgLst>
  <pc:docChgLst>
    <pc:chgData name="Guest User" providerId="Windows Live" clId="Web-{3364D679-6125-4A7E-8F5D-6D8444BD1B5C}"/>
    <pc:docChg chg="modSld">
      <pc:chgData name="Guest User" userId="" providerId="Windows Live" clId="Web-{3364D679-6125-4A7E-8F5D-6D8444BD1B5C}" dt="2023-04-20T00:23:35.420" v="82"/>
      <pc:docMkLst>
        <pc:docMk/>
      </pc:docMkLst>
      <pc:sldChg chg="addSp delSp modSp mod setBg">
        <pc:chgData name="Guest User" userId="" providerId="Windows Live" clId="Web-{3364D679-6125-4A7E-8F5D-6D8444BD1B5C}" dt="2023-04-20T00:15:12.028" v="41" actId="14100"/>
        <pc:sldMkLst>
          <pc:docMk/>
          <pc:sldMk cId="537224898" sldId="269"/>
        </pc:sldMkLst>
        <pc:spChg chg="mod">
          <ac:chgData name="Guest User" userId="" providerId="Windows Live" clId="Web-{3364D679-6125-4A7E-8F5D-6D8444BD1B5C}" dt="2023-04-20T00:11:09.301" v="11"/>
          <ac:spMkLst>
            <pc:docMk/>
            <pc:sldMk cId="537224898" sldId="269"/>
            <ac:spMk id="6" creationId="{BA57D02A-3111-475E-2ADB-2C92E5D5C641}"/>
          </ac:spMkLst>
        </pc:spChg>
        <pc:spChg chg="add del">
          <ac:chgData name="Guest User" userId="" providerId="Windows Live" clId="Web-{3364D679-6125-4A7E-8F5D-6D8444BD1B5C}" dt="2023-04-20T00:11:00.801" v="6"/>
          <ac:spMkLst>
            <pc:docMk/>
            <pc:sldMk cId="537224898" sldId="269"/>
            <ac:spMk id="11" creationId="{C4879EFC-8E62-4E00-973C-C45EE9EC676D}"/>
          </ac:spMkLst>
        </pc:spChg>
        <pc:spChg chg="add del">
          <ac:chgData name="Guest User" userId="" providerId="Windows Live" clId="Web-{3364D679-6125-4A7E-8F5D-6D8444BD1B5C}" dt="2023-04-20T00:11:00.801" v="6"/>
          <ac:spMkLst>
            <pc:docMk/>
            <pc:sldMk cId="537224898" sldId="269"/>
            <ac:spMk id="13" creationId="{D6A9C53F-5F90-40A5-8C85-5412D39C8C68}"/>
          </ac:spMkLst>
        </pc:spChg>
        <pc:spChg chg="add del">
          <ac:chgData name="Guest User" userId="" providerId="Windows Live" clId="Web-{3364D679-6125-4A7E-8F5D-6D8444BD1B5C}" dt="2023-04-20T00:11:05.535" v="8"/>
          <ac:spMkLst>
            <pc:docMk/>
            <pc:sldMk cId="537224898" sldId="269"/>
            <ac:spMk id="15" creationId="{15F33878-D502-4FFA-8ACE-F2AECDB2A23F}"/>
          </ac:spMkLst>
        </pc:spChg>
        <pc:spChg chg="add del">
          <ac:chgData name="Guest User" userId="" providerId="Windows Live" clId="Web-{3364D679-6125-4A7E-8F5D-6D8444BD1B5C}" dt="2023-04-20T00:11:05.535" v="8"/>
          <ac:spMkLst>
            <pc:docMk/>
            <pc:sldMk cId="537224898" sldId="269"/>
            <ac:spMk id="16" creationId="{2151139A-886F-4B97-8815-729AD3831BBD}"/>
          </ac:spMkLst>
        </pc:spChg>
        <pc:spChg chg="add del">
          <ac:chgData name="Guest User" userId="" providerId="Windows Live" clId="Web-{3364D679-6125-4A7E-8F5D-6D8444BD1B5C}" dt="2023-04-20T00:11:05.535" v="8"/>
          <ac:spMkLst>
            <pc:docMk/>
            <pc:sldMk cId="537224898" sldId="269"/>
            <ac:spMk id="17" creationId="{D3539FEE-81D3-4406-802E-60B20B16F4F6}"/>
          </ac:spMkLst>
        </pc:spChg>
        <pc:spChg chg="add del">
          <ac:chgData name="Guest User" userId="" providerId="Windows Live" clId="Web-{3364D679-6125-4A7E-8F5D-6D8444BD1B5C}" dt="2023-04-20T00:11:05.535" v="8"/>
          <ac:spMkLst>
            <pc:docMk/>
            <pc:sldMk cId="537224898" sldId="269"/>
            <ac:spMk id="18" creationId="{AB5E08C4-8CDD-4623-A5B8-E998C6DEE3B7}"/>
          </ac:spMkLst>
        </pc:spChg>
        <pc:spChg chg="add del">
          <ac:chgData name="Guest User" userId="" providerId="Windows Live" clId="Web-{3364D679-6125-4A7E-8F5D-6D8444BD1B5C}" dt="2023-04-20T00:11:05.535" v="8"/>
          <ac:spMkLst>
            <pc:docMk/>
            <pc:sldMk cId="537224898" sldId="269"/>
            <ac:spMk id="19" creationId="{DC701763-729E-462F-A5A8-E0DEFEB1E2E4}"/>
          </ac:spMkLst>
        </pc:spChg>
        <pc:spChg chg="add del">
          <ac:chgData name="Guest User" userId="" providerId="Windows Live" clId="Web-{3364D679-6125-4A7E-8F5D-6D8444BD1B5C}" dt="2023-04-20T00:11:09.285" v="10"/>
          <ac:spMkLst>
            <pc:docMk/>
            <pc:sldMk cId="537224898" sldId="269"/>
            <ac:spMk id="21" creationId="{99ED5833-B85B-4103-8A3B-CAB0308E6C15}"/>
          </ac:spMkLst>
        </pc:spChg>
        <pc:spChg chg="add">
          <ac:chgData name="Guest User" userId="" providerId="Windows Live" clId="Web-{3364D679-6125-4A7E-8F5D-6D8444BD1B5C}" dt="2023-04-20T00:11:09.301" v="11"/>
          <ac:spMkLst>
            <pc:docMk/>
            <pc:sldMk cId="537224898" sldId="269"/>
            <ac:spMk id="23" creationId="{C4879EFC-8E62-4E00-973C-C45EE9EC676D}"/>
          </ac:spMkLst>
        </pc:spChg>
        <pc:spChg chg="add">
          <ac:chgData name="Guest User" userId="" providerId="Windows Live" clId="Web-{3364D679-6125-4A7E-8F5D-6D8444BD1B5C}" dt="2023-04-20T00:11:09.301" v="11"/>
          <ac:spMkLst>
            <pc:docMk/>
            <pc:sldMk cId="537224898" sldId="269"/>
            <ac:spMk id="24" creationId="{D6A9C53F-5F90-40A5-8C85-5412D39C8C68}"/>
          </ac:spMkLst>
        </pc:spChg>
        <pc:picChg chg="add mod">
          <ac:chgData name="Guest User" userId="" providerId="Windows Live" clId="Web-{3364D679-6125-4A7E-8F5D-6D8444BD1B5C}" dt="2023-04-20T00:14:53.293" v="36" actId="1076"/>
          <ac:picMkLst>
            <pc:docMk/>
            <pc:sldMk cId="537224898" sldId="269"/>
            <ac:picMk id="2" creationId="{D8CE4930-0457-D6D3-E1CF-96121AC678ED}"/>
          </ac:picMkLst>
        </pc:picChg>
        <pc:picChg chg="mod ord">
          <ac:chgData name="Guest User" userId="" providerId="Windows Live" clId="Web-{3364D679-6125-4A7E-8F5D-6D8444BD1B5C}" dt="2023-04-20T00:15:12.028" v="41" actId="14100"/>
          <ac:picMkLst>
            <pc:docMk/>
            <pc:sldMk cId="537224898" sldId="269"/>
            <ac:picMk id="5" creationId="{3FB20F94-66AD-59FA-DC4A-10451BCE006B}"/>
          </ac:picMkLst>
        </pc:picChg>
      </pc:sldChg>
      <pc:sldChg chg="addSp delSp modSp mod setBg">
        <pc:chgData name="Guest User" userId="" providerId="Windows Live" clId="Web-{3364D679-6125-4A7E-8F5D-6D8444BD1B5C}" dt="2023-04-20T00:23:35.420" v="82"/>
        <pc:sldMkLst>
          <pc:docMk/>
          <pc:sldMk cId="2142863019" sldId="270"/>
        </pc:sldMkLst>
        <pc:spChg chg="add del">
          <ac:chgData name="Guest User" userId="" providerId="Windows Live" clId="Web-{3364D679-6125-4A7E-8F5D-6D8444BD1B5C}" dt="2023-04-20T00:12:10.209" v="22"/>
          <ac:spMkLst>
            <pc:docMk/>
            <pc:sldMk cId="2142863019" sldId="270"/>
            <ac:spMk id="7" creationId="{3DAD86CA-8235-409B-982B-5E7A033E2392}"/>
          </ac:spMkLst>
        </pc:spChg>
        <pc:spChg chg="add del">
          <ac:chgData name="Guest User" userId="" providerId="Windows Live" clId="Web-{3364D679-6125-4A7E-8F5D-6D8444BD1B5C}" dt="2023-04-20T00:12:10.209" v="22"/>
          <ac:spMkLst>
            <pc:docMk/>
            <pc:sldMk cId="2142863019" sldId="270"/>
            <ac:spMk id="9" creationId="{9F234FBA-3501-47B4-AE0C-AA4AFBC8F603}"/>
          </ac:spMkLst>
        </pc:spChg>
        <pc:spChg chg="add del">
          <ac:chgData name="Guest User" userId="" providerId="Windows Live" clId="Web-{3364D679-6125-4A7E-8F5D-6D8444BD1B5C}" dt="2023-04-20T00:12:10.209" v="22"/>
          <ac:spMkLst>
            <pc:docMk/>
            <pc:sldMk cId="2142863019" sldId="270"/>
            <ac:spMk id="11" creationId="{B5EF893B-0491-416E-9D33-BADE9600792A}"/>
          </ac:spMkLst>
        </pc:spChg>
        <pc:spChg chg="add del">
          <ac:chgData name="Guest User" userId="" providerId="Windows Live" clId="Web-{3364D679-6125-4A7E-8F5D-6D8444BD1B5C}" dt="2023-04-20T00:12:12.225" v="24"/>
          <ac:spMkLst>
            <pc:docMk/>
            <pc:sldMk cId="2142863019" sldId="270"/>
            <ac:spMk id="15" creationId="{32BC26D8-82FB-445E-AA49-62A77D7C1EE0}"/>
          </ac:spMkLst>
        </pc:spChg>
        <pc:spChg chg="add del">
          <ac:chgData name="Guest User" userId="" providerId="Windows Live" clId="Web-{3364D679-6125-4A7E-8F5D-6D8444BD1B5C}" dt="2023-04-20T00:12:12.225" v="24"/>
          <ac:spMkLst>
            <pc:docMk/>
            <pc:sldMk cId="2142863019" sldId="270"/>
            <ac:spMk id="16" creationId="{CB44330D-EA18-4254-AA95-EB49948539B8}"/>
          </ac:spMkLst>
        </pc:spChg>
        <pc:spChg chg="add del">
          <ac:chgData name="Guest User" userId="" providerId="Windows Live" clId="Web-{3364D679-6125-4A7E-8F5D-6D8444BD1B5C}" dt="2023-04-20T00:12:14.397" v="26"/>
          <ac:spMkLst>
            <pc:docMk/>
            <pc:sldMk cId="2142863019" sldId="270"/>
            <ac:spMk id="17" creationId="{FF9F2414-84E8-453E-B1F3-389FDE8192D9}"/>
          </ac:spMkLst>
        </pc:spChg>
        <pc:spChg chg="add del">
          <ac:chgData name="Guest User" userId="" providerId="Windows Live" clId="Web-{3364D679-6125-4A7E-8F5D-6D8444BD1B5C}" dt="2023-04-20T00:12:14.397" v="26"/>
          <ac:spMkLst>
            <pc:docMk/>
            <pc:sldMk cId="2142863019" sldId="270"/>
            <ac:spMk id="18" creationId="{F3060C83-F051-4F0E-ABAD-AA0DFC48B218}"/>
          </ac:spMkLst>
        </pc:spChg>
        <pc:spChg chg="add del">
          <ac:chgData name="Guest User" userId="" providerId="Windows Live" clId="Web-{3364D679-6125-4A7E-8F5D-6D8444BD1B5C}" dt="2023-04-20T00:12:14.397" v="26"/>
          <ac:spMkLst>
            <pc:docMk/>
            <pc:sldMk cId="2142863019" sldId="270"/>
            <ac:spMk id="19" creationId="{3ECA69A1-7536-43AC-85EF-C7106179F5ED}"/>
          </ac:spMkLst>
        </pc:spChg>
        <pc:spChg chg="add del">
          <ac:chgData name="Guest User" userId="" providerId="Windows Live" clId="Web-{3364D679-6125-4A7E-8F5D-6D8444BD1B5C}" dt="2023-04-20T00:12:14.397" v="26"/>
          <ac:spMkLst>
            <pc:docMk/>
            <pc:sldMk cId="2142863019" sldId="270"/>
            <ac:spMk id="20" creationId="{83C98ABE-055B-441F-B07E-44F97F083C39}"/>
          </ac:spMkLst>
        </pc:spChg>
        <pc:spChg chg="add del">
          <ac:chgData name="Guest User" userId="" providerId="Windows Live" clId="Web-{3364D679-6125-4A7E-8F5D-6D8444BD1B5C}" dt="2023-04-20T00:12:14.397" v="26"/>
          <ac:spMkLst>
            <pc:docMk/>
            <pc:sldMk cId="2142863019" sldId="270"/>
            <ac:spMk id="21" creationId="{29FDB030-9B49-4CED-8CCD-4D99382388AC}"/>
          </ac:spMkLst>
        </pc:spChg>
        <pc:spChg chg="add del">
          <ac:chgData name="Guest User" userId="" providerId="Windows Live" clId="Web-{3364D679-6125-4A7E-8F5D-6D8444BD1B5C}" dt="2023-04-20T00:12:14.397" v="26"/>
          <ac:spMkLst>
            <pc:docMk/>
            <pc:sldMk cId="2142863019" sldId="270"/>
            <ac:spMk id="22" creationId="{3783CA14-24A1-485C-8B30-D6A5D87987AD}"/>
          </ac:spMkLst>
        </pc:spChg>
        <pc:spChg chg="add del">
          <ac:chgData name="Guest User" userId="" providerId="Windows Live" clId="Web-{3364D679-6125-4A7E-8F5D-6D8444BD1B5C}" dt="2023-04-20T00:12:14.397" v="26"/>
          <ac:spMkLst>
            <pc:docMk/>
            <pc:sldMk cId="2142863019" sldId="270"/>
            <ac:spMk id="23" creationId="{9A97C86A-04D6-40F7-AE84-31AB43E6A846}"/>
          </ac:spMkLst>
        </pc:spChg>
        <pc:spChg chg="add del">
          <ac:chgData name="Guest User" userId="" providerId="Windows Live" clId="Web-{3364D679-6125-4A7E-8F5D-6D8444BD1B5C}" dt="2023-04-20T00:18:28.378" v="49"/>
          <ac:spMkLst>
            <pc:docMk/>
            <pc:sldMk cId="2142863019" sldId="270"/>
            <ac:spMk id="25" creationId="{42A4FC2C-047E-45A5-965D-8E1E3BF09BC6}"/>
          </ac:spMkLst>
        </pc:spChg>
        <pc:spChg chg="add del">
          <ac:chgData name="Guest User" userId="" providerId="Windows Live" clId="Web-{3364D679-6125-4A7E-8F5D-6D8444BD1B5C}" dt="2023-04-20T00:23:35.420" v="82"/>
          <ac:spMkLst>
            <pc:docMk/>
            <pc:sldMk cId="2142863019" sldId="270"/>
            <ac:spMk id="27" creationId="{3DAD86CA-8235-409B-982B-5E7A033E2392}"/>
          </ac:spMkLst>
        </pc:spChg>
        <pc:spChg chg="add del">
          <ac:chgData name="Guest User" userId="" providerId="Windows Live" clId="Web-{3364D679-6125-4A7E-8F5D-6D8444BD1B5C}" dt="2023-04-20T00:23:35.420" v="82"/>
          <ac:spMkLst>
            <pc:docMk/>
            <pc:sldMk cId="2142863019" sldId="270"/>
            <ac:spMk id="28" creationId="{9F234FBA-3501-47B4-AE0C-AA4AFBC8F603}"/>
          </ac:spMkLst>
        </pc:spChg>
        <pc:spChg chg="add del">
          <ac:chgData name="Guest User" userId="" providerId="Windows Live" clId="Web-{3364D679-6125-4A7E-8F5D-6D8444BD1B5C}" dt="2023-04-20T00:23:35.420" v="82"/>
          <ac:spMkLst>
            <pc:docMk/>
            <pc:sldMk cId="2142863019" sldId="270"/>
            <ac:spMk id="29" creationId="{B5EF893B-0491-416E-9D33-BADE9600792A}"/>
          </ac:spMkLst>
        </pc:spChg>
        <pc:spChg chg="add del">
          <ac:chgData name="Guest User" userId="" providerId="Windows Live" clId="Web-{3364D679-6125-4A7E-8F5D-6D8444BD1B5C}" dt="2023-04-20T00:18:23.566" v="44"/>
          <ac:spMkLst>
            <pc:docMk/>
            <pc:sldMk cId="2142863019" sldId="270"/>
            <ac:spMk id="30" creationId="{3DAD86CA-8235-409B-982B-5E7A033E2392}"/>
          </ac:spMkLst>
        </pc:spChg>
        <pc:spChg chg="add del">
          <ac:chgData name="Guest User" userId="" providerId="Windows Live" clId="Web-{3364D679-6125-4A7E-8F5D-6D8444BD1B5C}" dt="2023-04-20T00:18:23.566" v="44"/>
          <ac:spMkLst>
            <pc:docMk/>
            <pc:sldMk cId="2142863019" sldId="270"/>
            <ac:spMk id="32" creationId="{9F234FBA-3501-47B4-AE0C-AA4AFBC8F603}"/>
          </ac:spMkLst>
        </pc:spChg>
        <pc:spChg chg="add del">
          <ac:chgData name="Guest User" userId="" providerId="Windows Live" clId="Web-{3364D679-6125-4A7E-8F5D-6D8444BD1B5C}" dt="2023-04-20T00:23:22.513" v="77"/>
          <ac:spMkLst>
            <pc:docMk/>
            <pc:sldMk cId="2142863019" sldId="270"/>
            <ac:spMk id="33" creationId="{F3060C83-F051-4F0E-ABAD-AA0DFC48B218}"/>
          </ac:spMkLst>
        </pc:spChg>
        <pc:spChg chg="add del">
          <ac:chgData name="Guest User" userId="" providerId="Windows Live" clId="Web-{3364D679-6125-4A7E-8F5D-6D8444BD1B5C}" dt="2023-04-20T00:18:23.566" v="44"/>
          <ac:spMkLst>
            <pc:docMk/>
            <pc:sldMk cId="2142863019" sldId="270"/>
            <ac:spMk id="34" creationId="{B5EF893B-0491-416E-9D33-BADE9600792A}"/>
          </ac:spMkLst>
        </pc:spChg>
        <pc:spChg chg="add del">
          <ac:chgData name="Guest User" userId="" providerId="Windows Live" clId="Web-{3364D679-6125-4A7E-8F5D-6D8444BD1B5C}" dt="2023-04-20T00:23:22.513" v="77"/>
          <ac:spMkLst>
            <pc:docMk/>
            <pc:sldMk cId="2142863019" sldId="270"/>
            <ac:spMk id="35" creationId="{83C98ABE-055B-441F-B07E-44F97F083C39}"/>
          </ac:spMkLst>
        </pc:spChg>
        <pc:spChg chg="add del">
          <ac:chgData name="Guest User" userId="" providerId="Windows Live" clId="Web-{3364D679-6125-4A7E-8F5D-6D8444BD1B5C}" dt="2023-04-20T00:23:22.513" v="77"/>
          <ac:spMkLst>
            <pc:docMk/>
            <pc:sldMk cId="2142863019" sldId="270"/>
            <ac:spMk id="37" creationId="{29FDB030-9B49-4CED-8CCD-4D99382388AC}"/>
          </ac:spMkLst>
        </pc:spChg>
        <pc:spChg chg="add del">
          <ac:chgData name="Guest User" userId="" providerId="Windows Live" clId="Web-{3364D679-6125-4A7E-8F5D-6D8444BD1B5C}" dt="2023-04-20T00:18:27.316" v="46"/>
          <ac:spMkLst>
            <pc:docMk/>
            <pc:sldMk cId="2142863019" sldId="270"/>
            <ac:spMk id="38" creationId="{2D2B266D-3625-4584-A5C3-7D3F672CFF30}"/>
          </ac:spMkLst>
        </pc:spChg>
        <pc:spChg chg="add del">
          <ac:chgData name="Guest User" userId="" providerId="Windows Live" clId="Web-{3364D679-6125-4A7E-8F5D-6D8444BD1B5C}" dt="2023-04-20T00:18:27.316" v="46"/>
          <ac:spMkLst>
            <pc:docMk/>
            <pc:sldMk cId="2142863019" sldId="270"/>
            <ac:spMk id="39" creationId="{C463B99A-73EE-4FBB-B7C4-F9F9BCC25C65}"/>
          </ac:spMkLst>
        </pc:spChg>
        <pc:spChg chg="add del">
          <ac:chgData name="Guest User" userId="" providerId="Windows Live" clId="Web-{3364D679-6125-4A7E-8F5D-6D8444BD1B5C}" dt="2023-04-20T00:18:27.316" v="46"/>
          <ac:spMkLst>
            <pc:docMk/>
            <pc:sldMk cId="2142863019" sldId="270"/>
            <ac:spMk id="40" creationId="{A5D2A5D1-BA0D-47D3-B051-DA7743C46E28}"/>
          </ac:spMkLst>
        </pc:spChg>
        <pc:spChg chg="add del">
          <ac:chgData name="Guest User" userId="" providerId="Windows Live" clId="Web-{3364D679-6125-4A7E-8F5D-6D8444BD1B5C}" dt="2023-04-20T00:23:22.513" v="77"/>
          <ac:spMkLst>
            <pc:docMk/>
            <pc:sldMk cId="2142863019" sldId="270"/>
            <ac:spMk id="42" creationId="{3783CA14-24A1-485C-8B30-D6A5D87987AD}"/>
          </ac:spMkLst>
        </pc:spChg>
        <pc:spChg chg="add del">
          <ac:chgData name="Guest User" userId="" providerId="Windows Live" clId="Web-{3364D679-6125-4A7E-8F5D-6D8444BD1B5C}" dt="2023-04-20T00:23:22.513" v="77"/>
          <ac:spMkLst>
            <pc:docMk/>
            <pc:sldMk cId="2142863019" sldId="270"/>
            <ac:spMk id="44" creationId="{9A97C86A-04D6-40F7-AE84-31AB43E6A846}"/>
          </ac:spMkLst>
        </pc:spChg>
        <pc:spChg chg="add del">
          <ac:chgData name="Guest User" userId="" providerId="Windows Live" clId="Web-{3364D679-6125-4A7E-8F5D-6D8444BD1B5C}" dt="2023-04-20T00:23:22.513" v="77"/>
          <ac:spMkLst>
            <pc:docMk/>
            <pc:sldMk cId="2142863019" sldId="270"/>
            <ac:spMk id="46" creationId="{FF9F2414-84E8-453E-B1F3-389FDE8192D9}"/>
          </ac:spMkLst>
        </pc:spChg>
        <pc:spChg chg="add del">
          <ac:chgData name="Guest User" userId="" providerId="Windows Live" clId="Web-{3364D679-6125-4A7E-8F5D-6D8444BD1B5C}" dt="2023-04-20T00:23:22.513" v="77"/>
          <ac:spMkLst>
            <pc:docMk/>
            <pc:sldMk cId="2142863019" sldId="270"/>
            <ac:spMk id="48" creationId="{3ECA69A1-7536-43AC-85EF-C7106179F5ED}"/>
          </ac:spMkLst>
        </pc:spChg>
        <pc:spChg chg="add del">
          <ac:chgData name="Guest User" userId="" providerId="Windows Live" clId="Web-{3364D679-6125-4A7E-8F5D-6D8444BD1B5C}" dt="2023-04-20T00:23:29.029" v="79"/>
          <ac:spMkLst>
            <pc:docMk/>
            <pc:sldMk cId="2142863019" sldId="270"/>
            <ac:spMk id="50" creationId="{AB8C311F-7253-4AED-9701-7FC0708C41C7}"/>
          </ac:spMkLst>
        </pc:spChg>
        <pc:spChg chg="add del">
          <ac:chgData name="Guest User" userId="" providerId="Windows Live" clId="Web-{3364D679-6125-4A7E-8F5D-6D8444BD1B5C}" dt="2023-04-20T00:23:29.029" v="79"/>
          <ac:spMkLst>
            <pc:docMk/>
            <pc:sldMk cId="2142863019" sldId="270"/>
            <ac:spMk id="51" creationId="{E2384209-CB15-4CDF-9D31-C44FD9A3F20D}"/>
          </ac:spMkLst>
        </pc:spChg>
        <pc:spChg chg="add del">
          <ac:chgData name="Guest User" userId="" providerId="Windows Live" clId="Web-{3364D679-6125-4A7E-8F5D-6D8444BD1B5C}" dt="2023-04-20T00:23:29.029" v="79"/>
          <ac:spMkLst>
            <pc:docMk/>
            <pc:sldMk cId="2142863019" sldId="270"/>
            <ac:spMk id="52" creationId="{2633B3B5-CC90-43F0-8714-D31D1F3F0209}"/>
          </ac:spMkLst>
        </pc:spChg>
        <pc:spChg chg="add del">
          <ac:chgData name="Guest User" userId="" providerId="Windows Live" clId="Web-{3364D679-6125-4A7E-8F5D-6D8444BD1B5C}" dt="2023-04-20T00:23:29.029" v="79"/>
          <ac:spMkLst>
            <pc:docMk/>
            <pc:sldMk cId="2142863019" sldId="270"/>
            <ac:spMk id="53" creationId="{A8D57A06-A426-446D-B02C-A2DC6B62E45E}"/>
          </ac:spMkLst>
        </pc:spChg>
        <pc:spChg chg="add del">
          <ac:chgData name="Guest User" userId="" providerId="Windows Live" clId="Web-{3364D679-6125-4A7E-8F5D-6D8444BD1B5C}" dt="2023-04-20T00:23:35.404" v="81"/>
          <ac:spMkLst>
            <pc:docMk/>
            <pc:sldMk cId="2142863019" sldId="270"/>
            <ac:spMk id="55" creationId="{94087E04-C99E-4195-8EBA-1BD4C45117C9}"/>
          </ac:spMkLst>
        </pc:spChg>
        <pc:spChg chg="add del">
          <ac:chgData name="Guest User" userId="" providerId="Windows Live" clId="Web-{3364D679-6125-4A7E-8F5D-6D8444BD1B5C}" dt="2023-04-20T00:23:35.404" v="81"/>
          <ac:spMkLst>
            <pc:docMk/>
            <pc:sldMk cId="2142863019" sldId="270"/>
            <ac:spMk id="59" creationId="{FD73501D-A515-4725-8404-1315A591A54C}"/>
          </ac:spMkLst>
        </pc:spChg>
        <pc:spChg chg="add">
          <ac:chgData name="Guest User" userId="" providerId="Windows Live" clId="Web-{3364D679-6125-4A7E-8F5D-6D8444BD1B5C}" dt="2023-04-20T00:23:35.420" v="82"/>
          <ac:spMkLst>
            <pc:docMk/>
            <pc:sldMk cId="2142863019" sldId="270"/>
            <ac:spMk id="61" creationId="{3DAD86CA-8235-409B-982B-5E7A033E2392}"/>
          </ac:spMkLst>
        </pc:spChg>
        <pc:spChg chg="add">
          <ac:chgData name="Guest User" userId="" providerId="Windows Live" clId="Web-{3364D679-6125-4A7E-8F5D-6D8444BD1B5C}" dt="2023-04-20T00:23:35.420" v="82"/>
          <ac:spMkLst>
            <pc:docMk/>
            <pc:sldMk cId="2142863019" sldId="270"/>
            <ac:spMk id="62" creationId="{9F234FBA-3501-47B4-AE0C-AA4AFBC8F603}"/>
          </ac:spMkLst>
        </pc:spChg>
        <pc:spChg chg="add">
          <ac:chgData name="Guest User" userId="" providerId="Windows Live" clId="Web-{3364D679-6125-4A7E-8F5D-6D8444BD1B5C}" dt="2023-04-20T00:23:35.420" v="82"/>
          <ac:spMkLst>
            <pc:docMk/>
            <pc:sldMk cId="2142863019" sldId="270"/>
            <ac:spMk id="63" creationId="{B5EF893B-0491-416E-9D33-BADE9600792A}"/>
          </ac:spMkLst>
        </pc:spChg>
        <pc:grpChg chg="add del">
          <ac:chgData name="Guest User" userId="" providerId="Windows Live" clId="Web-{3364D679-6125-4A7E-8F5D-6D8444BD1B5C}" dt="2023-04-20T00:23:35.404" v="81"/>
          <ac:grpSpMkLst>
            <pc:docMk/>
            <pc:sldMk cId="2142863019" sldId="270"/>
            <ac:grpSpMk id="56" creationId="{336EACDA-272E-4472-852A-83CAB409195F}"/>
          </ac:grpSpMkLst>
        </pc:grpChg>
        <pc:picChg chg="mod">
          <ac:chgData name="Guest User" userId="" providerId="Windows Live" clId="Web-{3364D679-6125-4A7E-8F5D-6D8444BD1B5C}" dt="2023-04-20T00:23:35.404" v="81"/>
          <ac:picMkLst>
            <pc:docMk/>
            <pc:sldMk cId="2142863019" sldId="270"/>
            <ac:picMk id="2" creationId="{6F0D4ED3-B196-C0D4-E73D-945B8EBE0E9A}"/>
          </ac:picMkLst>
        </pc:picChg>
        <pc:picChg chg="add del mod">
          <ac:chgData name="Guest User" userId="" providerId="Windows Live" clId="Web-{3364D679-6125-4A7E-8F5D-6D8444BD1B5C}" dt="2023-04-20T00:12:47.867" v="34"/>
          <ac:picMkLst>
            <pc:docMk/>
            <pc:sldMk cId="2142863019" sldId="270"/>
            <ac:picMk id="3" creationId="{1F263053-A2B0-002B-8943-1952A4873096}"/>
          </ac:picMkLst>
        </pc:picChg>
        <pc:cxnChg chg="add del">
          <ac:chgData name="Guest User" userId="" providerId="Windows Live" clId="Web-{3364D679-6125-4A7E-8F5D-6D8444BD1B5C}" dt="2023-04-20T00:12:10.209" v="22"/>
          <ac:cxnSpMkLst>
            <pc:docMk/>
            <pc:sldMk cId="2142863019" sldId="270"/>
            <ac:cxnSpMk id="13" creationId="{469F4FF8-F8B0-4630-BA1B-0D8B324CD5FF}"/>
          </ac:cxnSpMkLst>
        </pc:cxnChg>
        <pc:cxnChg chg="add del">
          <ac:chgData name="Guest User" userId="" providerId="Windows Live" clId="Web-{3364D679-6125-4A7E-8F5D-6D8444BD1B5C}" dt="2023-04-20T00:23:35.420" v="82"/>
          <ac:cxnSpMkLst>
            <pc:docMk/>
            <pc:sldMk cId="2142863019" sldId="270"/>
            <ac:cxnSpMk id="31" creationId="{469F4FF8-F8B0-4630-BA1B-0D8B324CD5FF}"/>
          </ac:cxnSpMkLst>
        </pc:cxnChg>
        <pc:cxnChg chg="add del">
          <ac:chgData name="Guest User" userId="" providerId="Windows Live" clId="Web-{3364D679-6125-4A7E-8F5D-6D8444BD1B5C}" dt="2023-04-20T00:18:23.566" v="44"/>
          <ac:cxnSpMkLst>
            <pc:docMk/>
            <pc:sldMk cId="2142863019" sldId="270"/>
            <ac:cxnSpMk id="36" creationId="{469F4FF8-F8B0-4630-BA1B-0D8B324CD5FF}"/>
          </ac:cxnSpMkLst>
        </pc:cxnChg>
        <pc:cxnChg chg="add">
          <ac:chgData name="Guest User" userId="" providerId="Windows Live" clId="Web-{3364D679-6125-4A7E-8F5D-6D8444BD1B5C}" dt="2023-04-20T00:23:35.420" v="82"/>
          <ac:cxnSpMkLst>
            <pc:docMk/>
            <pc:sldMk cId="2142863019" sldId="270"/>
            <ac:cxnSpMk id="64" creationId="{469F4FF8-F8B0-4630-BA1B-0D8B324CD5FF}"/>
          </ac:cxnSpMkLst>
        </pc:cxnChg>
      </pc:sldChg>
      <pc:sldChg chg="addSp delSp modSp mod setBg">
        <pc:chgData name="Guest User" userId="" providerId="Windows Live" clId="Web-{3364D679-6125-4A7E-8F5D-6D8444BD1B5C}" dt="2023-04-20T00:22:33.527" v="75" actId="14100"/>
        <pc:sldMkLst>
          <pc:docMk/>
          <pc:sldMk cId="2490705928" sldId="271"/>
        </pc:sldMkLst>
        <pc:spChg chg="add del">
          <ac:chgData name="Guest User" userId="" providerId="Windows Live" clId="Web-{3364D679-6125-4A7E-8F5D-6D8444BD1B5C}" dt="2023-04-20T00:20:59.196" v="54"/>
          <ac:spMkLst>
            <pc:docMk/>
            <pc:sldMk cId="2490705928" sldId="271"/>
            <ac:spMk id="10" creationId="{A1E92B64-F851-3F8E-2258-8C92E04536CD}"/>
          </ac:spMkLst>
        </pc:spChg>
        <pc:spChg chg="add del">
          <ac:chgData name="Guest User" userId="" providerId="Windows Live" clId="Web-{3364D679-6125-4A7E-8F5D-6D8444BD1B5C}" dt="2023-04-20T00:20:50.336" v="52"/>
          <ac:spMkLst>
            <pc:docMk/>
            <pc:sldMk cId="2490705928" sldId="271"/>
            <ac:spMk id="11" creationId="{2FAA70C3-2AD5-42D6-AC00-5977FEA4DA14}"/>
          </ac:spMkLst>
        </pc:spChg>
        <pc:spChg chg="add del">
          <ac:chgData name="Guest User" userId="" providerId="Windows Live" clId="Web-{3364D679-6125-4A7E-8F5D-6D8444BD1B5C}" dt="2023-04-20T00:20:50.336" v="52"/>
          <ac:spMkLst>
            <pc:docMk/>
            <pc:sldMk cId="2490705928" sldId="271"/>
            <ac:spMk id="13" creationId="{5D1D4658-32CD-4903-BDA6-7B54EEA4ED6F}"/>
          </ac:spMkLst>
        </pc:spChg>
        <pc:spChg chg="add del">
          <ac:chgData name="Guest User" userId="" providerId="Windows Live" clId="Web-{3364D679-6125-4A7E-8F5D-6D8444BD1B5C}" dt="2023-04-20T00:20:59.196" v="54"/>
          <ac:spMkLst>
            <pc:docMk/>
            <pc:sldMk cId="2490705928" sldId="271"/>
            <ac:spMk id="15" creationId="{AE6F1C77-EDC9-4C5F-8C1C-62DD46BDA3C3}"/>
          </ac:spMkLst>
        </pc:spChg>
        <pc:spChg chg="add del">
          <ac:chgData name="Guest User" userId="" providerId="Windows Live" clId="Web-{3364D679-6125-4A7E-8F5D-6D8444BD1B5C}" dt="2023-04-20T00:20:59.196" v="54"/>
          <ac:spMkLst>
            <pc:docMk/>
            <pc:sldMk cId="2490705928" sldId="271"/>
            <ac:spMk id="16" creationId="{2172A0AC-3DCE-4672-BCAF-28FEF91F6020}"/>
          </ac:spMkLst>
        </pc:spChg>
        <pc:picChg chg="add mod">
          <ac:chgData name="Guest User" userId="" providerId="Windows Live" clId="Web-{3364D679-6125-4A7E-8F5D-6D8444BD1B5C}" dt="2023-04-20T00:22:28.730" v="74" actId="1076"/>
          <ac:picMkLst>
            <pc:docMk/>
            <pc:sldMk cId="2490705928" sldId="271"/>
            <ac:picMk id="2" creationId="{F4E0A877-2174-1B43-1F83-683D7419B292}"/>
          </ac:picMkLst>
        </pc:picChg>
        <pc:picChg chg="mod ord modCrop">
          <ac:chgData name="Guest User" userId="" providerId="Windows Live" clId="Web-{3364D679-6125-4A7E-8F5D-6D8444BD1B5C}" dt="2023-04-20T00:22:33.527" v="75" actId="14100"/>
          <ac:picMkLst>
            <pc:docMk/>
            <pc:sldMk cId="2490705928" sldId="271"/>
            <ac:picMk id="6" creationId="{C8CD6837-0B11-D24F-B71F-CF6752B80898}"/>
          </ac:picMkLst>
        </pc:picChg>
      </pc:sldChg>
    </pc:docChg>
  </pc:docChgLst>
  <pc:docChgLst>
    <pc:chgData name="Guest User" providerId="Windows Live" clId="Web-{7EC3B07F-386A-40B4-8509-0733989E0152}"/>
    <pc:docChg chg="addSld delSld modSld sldOrd">
      <pc:chgData name="Guest User" userId="" providerId="Windows Live" clId="Web-{7EC3B07F-386A-40B4-8509-0733989E0152}" dt="2023-04-20T03:02:35.681" v="2033" actId="20577"/>
      <pc:docMkLst>
        <pc:docMk/>
      </pc:docMkLst>
      <pc:sldChg chg="addSp delSp modSp mod ord setBg">
        <pc:chgData name="Guest User" userId="" providerId="Windows Live" clId="Web-{7EC3B07F-386A-40B4-8509-0733989E0152}" dt="2023-04-20T00:49:57.619" v="97"/>
        <pc:sldMkLst>
          <pc:docMk/>
          <pc:sldMk cId="1486515089" sldId="256"/>
        </pc:sldMkLst>
        <pc:spChg chg="mod">
          <ac:chgData name="Guest User" userId="" providerId="Windows Live" clId="Web-{7EC3B07F-386A-40B4-8509-0733989E0152}" dt="2023-04-20T00:36:19.770" v="82" actId="1076"/>
          <ac:spMkLst>
            <pc:docMk/>
            <pc:sldMk cId="1486515089" sldId="256"/>
            <ac:spMk id="2" creationId="{56EF19CC-C211-20A6-B315-F0F220198CAD}"/>
          </ac:spMkLst>
        </pc:spChg>
        <pc:spChg chg="mod">
          <ac:chgData name="Guest User" userId="" providerId="Windows Live" clId="Web-{7EC3B07F-386A-40B4-8509-0733989E0152}" dt="2023-04-20T00:35:18.081" v="71" actId="1076"/>
          <ac:spMkLst>
            <pc:docMk/>
            <pc:sldMk cId="1486515089" sldId="256"/>
            <ac:spMk id="3" creationId="{3B9EF470-1C4A-24FC-B531-08BD6275A8AA}"/>
          </ac:spMkLst>
        </pc:spChg>
        <pc:spChg chg="add">
          <ac:chgData name="Guest User" userId="" providerId="Windows Live" clId="Web-{7EC3B07F-386A-40B4-8509-0733989E0152}" dt="2023-04-20T00:34:21.470" v="51"/>
          <ac:spMkLst>
            <pc:docMk/>
            <pc:sldMk cId="1486515089" sldId="256"/>
            <ac:spMk id="10" creationId="{EF8C1CD2-E59C-42CC-91D0-39F8E0CF1653}"/>
          </ac:spMkLst>
        </pc:spChg>
        <pc:spChg chg="add">
          <ac:chgData name="Guest User" userId="" providerId="Windows Live" clId="Web-{7EC3B07F-386A-40B4-8509-0733989E0152}" dt="2023-04-20T00:34:21.470" v="51"/>
          <ac:spMkLst>
            <pc:docMk/>
            <pc:sldMk cId="1486515089" sldId="256"/>
            <ac:spMk id="11" creationId="{07062BB1-E215-424E-80C4-7E1CF179A357}"/>
          </ac:spMkLst>
        </pc:spChg>
        <pc:spChg chg="add del">
          <ac:chgData name="Guest User" userId="" providerId="Windows Live" clId="Web-{7EC3B07F-386A-40B4-8509-0733989E0152}" dt="2023-04-20T00:34:12.064" v="49"/>
          <ac:spMkLst>
            <pc:docMk/>
            <pc:sldMk cId="1486515089" sldId="256"/>
            <ac:spMk id="12" creationId="{EF8C1CD2-E59C-42CC-91D0-39F8E0CF1653}"/>
          </ac:spMkLst>
        </pc:spChg>
        <pc:spChg chg="add">
          <ac:chgData name="Guest User" userId="" providerId="Windows Live" clId="Web-{7EC3B07F-386A-40B4-8509-0733989E0152}" dt="2023-04-20T00:34:21.470" v="51"/>
          <ac:spMkLst>
            <pc:docMk/>
            <pc:sldMk cId="1486515089" sldId="256"/>
            <ac:spMk id="13" creationId="{6FD0FBFA-B43E-40C1-A6E4-B88234171E7A}"/>
          </ac:spMkLst>
        </pc:spChg>
        <pc:spChg chg="add del">
          <ac:chgData name="Guest User" userId="" providerId="Windows Live" clId="Web-{7EC3B07F-386A-40B4-8509-0733989E0152}" dt="2023-04-20T00:34:12.064" v="49"/>
          <ac:spMkLst>
            <pc:docMk/>
            <pc:sldMk cId="1486515089" sldId="256"/>
            <ac:spMk id="14" creationId="{07062BB1-E215-424E-80C4-7E1CF179A357}"/>
          </ac:spMkLst>
        </pc:spChg>
        <pc:spChg chg="add">
          <ac:chgData name="Guest User" userId="" providerId="Windows Live" clId="Web-{7EC3B07F-386A-40B4-8509-0733989E0152}" dt="2023-04-20T00:34:21.470" v="51"/>
          <ac:spMkLst>
            <pc:docMk/>
            <pc:sldMk cId="1486515089" sldId="256"/>
            <ac:spMk id="15" creationId="{B368E167-B2D7-4904-BB6B-AE0486A2C6F8}"/>
          </ac:spMkLst>
        </pc:spChg>
        <pc:spChg chg="add del">
          <ac:chgData name="Guest User" userId="" providerId="Windows Live" clId="Web-{7EC3B07F-386A-40B4-8509-0733989E0152}" dt="2023-04-20T00:34:12.064" v="49"/>
          <ac:spMkLst>
            <pc:docMk/>
            <pc:sldMk cId="1486515089" sldId="256"/>
            <ac:spMk id="16" creationId="{6FD0FBFA-B43E-40C1-A6E4-B88234171E7A}"/>
          </ac:spMkLst>
        </pc:spChg>
        <pc:spChg chg="add">
          <ac:chgData name="Guest User" userId="" providerId="Windows Live" clId="Web-{7EC3B07F-386A-40B4-8509-0733989E0152}" dt="2023-04-20T00:34:21.470" v="51"/>
          <ac:spMkLst>
            <pc:docMk/>
            <pc:sldMk cId="1486515089" sldId="256"/>
            <ac:spMk id="17" creationId="{E97546D8-565E-45FE-8079-058CAED5A07C}"/>
          </ac:spMkLst>
        </pc:spChg>
        <pc:spChg chg="add del">
          <ac:chgData name="Guest User" userId="" providerId="Windows Live" clId="Web-{7EC3B07F-386A-40B4-8509-0733989E0152}" dt="2023-04-20T00:34:12.064" v="49"/>
          <ac:spMkLst>
            <pc:docMk/>
            <pc:sldMk cId="1486515089" sldId="256"/>
            <ac:spMk id="18" creationId="{B368E167-B2D7-4904-BB6B-AE0486A2C6F8}"/>
          </ac:spMkLst>
        </pc:spChg>
        <pc:spChg chg="add">
          <ac:chgData name="Guest User" userId="" providerId="Windows Live" clId="Web-{7EC3B07F-386A-40B4-8509-0733989E0152}" dt="2023-04-20T00:34:21.470" v="51"/>
          <ac:spMkLst>
            <pc:docMk/>
            <pc:sldMk cId="1486515089" sldId="256"/>
            <ac:spMk id="19" creationId="{33E49524-66B4-4DB0-AD09-DC8B9874E1B3}"/>
          </ac:spMkLst>
        </pc:spChg>
        <pc:spChg chg="add del">
          <ac:chgData name="Guest User" userId="" providerId="Windows Live" clId="Web-{7EC3B07F-386A-40B4-8509-0733989E0152}" dt="2023-04-20T00:34:12.064" v="49"/>
          <ac:spMkLst>
            <pc:docMk/>
            <pc:sldMk cId="1486515089" sldId="256"/>
            <ac:spMk id="20" creationId="{E97546D8-565E-45FE-8079-058CAED5A07C}"/>
          </ac:spMkLst>
        </pc:spChg>
        <pc:spChg chg="add del">
          <ac:chgData name="Guest User" userId="" providerId="Windows Live" clId="Web-{7EC3B07F-386A-40B4-8509-0733989E0152}" dt="2023-04-20T00:34:12.064" v="49"/>
          <ac:spMkLst>
            <pc:docMk/>
            <pc:sldMk cId="1486515089" sldId="256"/>
            <ac:spMk id="22" creationId="{33E49524-66B4-4DB0-AD09-DC8B9874E1B3}"/>
          </ac:spMkLst>
        </pc:spChg>
        <pc:picChg chg="add mod">
          <ac:chgData name="Guest User" userId="" providerId="Windows Live" clId="Web-{7EC3B07F-386A-40B4-8509-0733989E0152}" dt="2023-04-20T00:34:21.470" v="51"/>
          <ac:picMkLst>
            <pc:docMk/>
            <pc:sldMk cId="1486515089" sldId="256"/>
            <ac:picMk id="4" creationId="{371072F7-A59B-7E6F-F372-243A930F547A}"/>
          </ac:picMkLst>
        </pc:picChg>
        <pc:picChg chg="add del mod">
          <ac:chgData name="Guest User" userId="" providerId="Windows Live" clId="Web-{7EC3B07F-386A-40B4-8509-0733989E0152}" dt="2023-04-20T00:16:31.019" v="10"/>
          <ac:picMkLst>
            <pc:docMk/>
            <pc:sldMk cId="1486515089" sldId="256"/>
            <ac:picMk id="5" creationId="{E1D7C91B-318A-3E7B-56EA-7252A0008D09}"/>
          </ac:picMkLst>
        </pc:picChg>
        <pc:picChg chg="add mod">
          <ac:chgData name="Guest User" userId="" providerId="Windows Live" clId="Web-{7EC3B07F-386A-40B4-8509-0733989E0152}" dt="2023-04-20T00:34:21.470" v="51"/>
          <ac:picMkLst>
            <pc:docMk/>
            <pc:sldMk cId="1486515089" sldId="256"/>
            <ac:picMk id="6" creationId="{995E1521-F85F-CFFC-C81A-831369D51BB4}"/>
          </ac:picMkLst>
        </pc:picChg>
        <pc:picChg chg="add mod ord">
          <ac:chgData name="Guest User" userId="" providerId="Windows Live" clId="Web-{7EC3B07F-386A-40B4-8509-0733989E0152}" dt="2023-04-20T00:34:21.470" v="51"/>
          <ac:picMkLst>
            <pc:docMk/>
            <pc:sldMk cId="1486515089" sldId="256"/>
            <ac:picMk id="7" creationId="{970CE5BB-8AE4-F99E-1D6E-E6BB11FC3B35}"/>
          </ac:picMkLst>
        </pc:picChg>
        <pc:picChg chg="add del mod">
          <ac:chgData name="Guest User" userId="" providerId="Windows Live" clId="Web-{7EC3B07F-386A-40B4-8509-0733989E0152}" dt="2023-04-20T00:19:41.789" v="23"/>
          <ac:picMkLst>
            <pc:docMk/>
            <pc:sldMk cId="1486515089" sldId="256"/>
            <ac:picMk id="9" creationId="{BB64684E-2DAF-46CA-11E5-1B3837DF726C}"/>
          </ac:picMkLst>
        </pc:picChg>
      </pc:sldChg>
      <pc:sldChg chg="addSp delSp modSp mod setBg">
        <pc:chgData name="Guest User" userId="" providerId="Windows Live" clId="Web-{7EC3B07F-386A-40B4-8509-0733989E0152}" dt="2023-04-20T01:09:49.494" v="317"/>
        <pc:sldMkLst>
          <pc:docMk/>
          <pc:sldMk cId="630224923" sldId="257"/>
        </pc:sldMkLst>
        <pc:spChg chg="mod">
          <ac:chgData name="Guest User" userId="" providerId="Windows Live" clId="Web-{7EC3B07F-386A-40B4-8509-0733989E0152}" dt="2023-04-20T01:09:49.494" v="317"/>
          <ac:spMkLst>
            <pc:docMk/>
            <pc:sldMk cId="630224923" sldId="257"/>
            <ac:spMk id="2" creationId="{30802CCF-1BD6-CB4D-6CF0-4D50DED937DB}"/>
          </ac:spMkLst>
        </pc:spChg>
        <pc:spChg chg="add del mod">
          <ac:chgData name="Guest User" userId="" providerId="Windows Live" clId="Web-{7EC3B07F-386A-40B4-8509-0733989E0152}" dt="2023-04-20T01:09:49.494" v="317"/>
          <ac:spMkLst>
            <pc:docMk/>
            <pc:sldMk cId="630224923" sldId="257"/>
            <ac:spMk id="3" creationId="{CDC0040A-70E6-5149-C188-5214ADB6350E}"/>
          </ac:spMkLst>
        </pc:spChg>
        <pc:spChg chg="add del">
          <ac:chgData name="Guest User" userId="" providerId="Windows Live" clId="Web-{7EC3B07F-386A-40B4-8509-0733989E0152}" dt="2023-04-20T01:09:49.478" v="316"/>
          <ac:spMkLst>
            <pc:docMk/>
            <pc:sldMk cId="630224923" sldId="257"/>
            <ac:spMk id="10" creationId="{7B831B6F-405A-4B47-B9BB-5CA88F285844}"/>
          </ac:spMkLst>
        </pc:spChg>
        <pc:spChg chg="add del">
          <ac:chgData name="Guest User" userId="" providerId="Windows Live" clId="Web-{7EC3B07F-386A-40B4-8509-0733989E0152}" dt="2023-04-20T01:09:49.478" v="316"/>
          <ac:spMkLst>
            <pc:docMk/>
            <pc:sldMk cId="630224923" sldId="257"/>
            <ac:spMk id="12" creationId="{15109354-9C5D-4F8C-B0E6-D1043C7BF20A}"/>
          </ac:spMkLst>
        </pc:spChg>
        <pc:spChg chg="add del">
          <ac:chgData name="Guest User" userId="" providerId="Windows Live" clId="Web-{7EC3B07F-386A-40B4-8509-0733989E0152}" dt="2023-04-20T01:09:49.478" v="316"/>
          <ac:spMkLst>
            <pc:docMk/>
            <pc:sldMk cId="630224923" sldId="257"/>
            <ac:spMk id="14" creationId="{49B530FE-A87D-41A0-A920-ADC6539EAA44}"/>
          </ac:spMkLst>
        </pc:spChg>
        <pc:spChg chg="add">
          <ac:chgData name="Guest User" userId="" providerId="Windows Live" clId="Web-{7EC3B07F-386A-40B4-8509-0733989E0152}" dt="2023-04-20T01:09:49.494" v="317"/>
          <ac:spMkLst>
            <pc:docMk/>
            <pc:sldMk cId="630224923" sldId="257"/>
            <ac:spMk id="16" creationId="{DABE3E45-88CF-45D8-8D40-C773324D93F6}"/>
          </ac:spMkLst>
        </pc:spChg>
        <pc:spChg chg="add">
          <ac:chgData name="Guest User" userId="" providerId="Windows Live" clId="Web-{7EC3B07F-386A-40B4-8509-0733989E0152}" dt="2023-04-20T01:09:49.494" v="317"/>
          <ac:spMkLst>
            <pc:docMk/>
            <pc:sldMk cId="630224923" sldId="257"/>
            <ac:spMk id="17" creationId="{1CD81A2A-6ED4-4EF4-A14C-912D31E14800}"/>
          </ac:spMkLst>
        </pc:spChg>
        <pc:spChg chg="add">
          <ac:chgData name="Guest User" userId="" providerId="Windows Live" clId="Web-{7EC3B07F-386A-40B4-8509-0733989E0152}" dt="2023-04-20T01:09:49.494" v="317"/>
          <ac:spMkLst>
            <pc:docMk/>
            <pc:sldMk cId="630224923" sldId="257"/>
            <ac:spMk id="19" creationId="{1661932C-CA15-4E17-B115-FAE7CBEE4789}"/>
          </ac:spMkLst>
        </pc:spChg>
        <pc:spChg chg="add">
          <ac:chgData name="Guest User" userId="" providerId="Windows Live" clId="Web-{7EC3B07F-386A-40B4-8509-0733989E0152}" dt="2023-04-20T01:09:49.494" v="317"/>
          <ac:spMkLst>
            <pc:docMk/>
            <pc:sldMk cId="630224923" sldId="257"/>
            <ac:spMk id="20" creationId="{B91ECDA9-56DC-4270-8F33-01C5637B8CEB}"/>
          </ac:spMkLst>
        </pc:spChg>
        <pc:spChg chg="add">
          <ac:chgData name="Guest User" userId="" providerId="Windows Live" clId="Web-{7EC3B07F-386A-40B4-8509-0733989E0152}" dt="2023-04-20T01:09:49.494" v="317"/>
          <ac:spMkLst>
            <pc:docMk/>
            <pc:sldMk cId="630224923" sldId="257"/>
            <ac:spMk id="21" creationId="{8590ADD5-9383-4D3D-9047-3DA2593CCB5D}"/>
          </ac:spMkLst>
        </pc:spChg>
        <pc:spChg chg="add">
          <ac:chgData name="Guest User" userId="" providerId="Windows Live" clId="Web-{7EC3B07F-386A-40B4-8509-0733989E0152}" dt="2023-04-20T01:09:49.494" v="317"/>
          <ac:spMkLst>
            <pc:docMk/>
            <pc:sldMk cId="630224923" sldId="257"/>
            <ac:spMk id="22" creationId="{75F47824-961D-465D-84F9-EAE11BC6173B}"/>
          </ac:spMkLst>
        </pc:spChg>
        <pc:spChg chg="add">
          <ac:chgData name="Guest User" userId="" providerId="Windows Live" clId="Web-{7EC3B07F-386A-40B4-8509-0733989E0152}" dt="2023-04-20T01:09:49.494" v="317"/>
          <ac:spMkLst>
            <pc:docMk/>
            <pc:sldMk cId="630224923" sldId="257"/>
            <ac:spMk id="24" creationId="{FEC9DA3E-C1D7-472D-B7C0-F71AE41FBA23}"/>
          </ac:spMkLst>
        </pc:spChg>
        <pc:graphicFrameChg chg="add del">
          <ac:chgData name="Guest User" userId="" providerId="Windows Live" clId="Web-{7EC3B07F-386A-40B4-8509-0733989E0152}" dt="2023-04-20T00:37:34.257" v="84"/>
          <ac:graphicFrameMkLst>
            <pc:docMk/>
            <pc:sldMk cId="630224923" sldId="257"/>
            <ac:graphicFrameMk id="7" creationId="{9AF7260F-74F3-1DF4-778D-3FD0F8364621}"/>
          </ac:graphicFrameMkLst>
        </pc:graphicFrameChg>
        <pc:picChg chg="add del mod">
          <ac:chgData name="Guest User" userId="" providerId="Windows Live" clId="Web-{7EC3B07F-386A-40B4-8509-0733989E0152}" dt="2023-04-20T00:14:59.954" v="1"/>
          <ac:picMkLst>
            <pc:docMk/>
            <pc:sldMk cId="630224923" sldId="257"/>
            <ac:picMk id="4" creationId="{A0B6F373-453D-BE20-75D4-851E0F00F799}"/>
          </ac:picMkLst>
        </pc:picChg>
        <pc:picChg chg="add mod ord">
          <ac:chgData name="Guest User" userId="" providerId="Windows Live" clId="Web-{7EC3B07F-386A-40B4-8509-0733989E0152}" dt="2023-04-20T01:09:49.494" v="317"/>
          <ac:picMkLst>
            <pc:docMk/>
            <pc:sldMk cId="630224923" sldId="257"/>
            <ac:picMk id="5" creationId="{0116AECC-CE66-A7D9-C248-6BC3A1F9ADEB}"/>
          </ac:picMkLst>
        </pc:picChg>
        <pc:cxnChg chg="add">
          <ac:chgData name="Guest User" userId="" providerId="Windows Live" clId="Web-{7EC3B07F-386A-40B4-8509-0733989E0152}" dt="2023-04-20T01:09:49.494" v="317"/>
          <ac:cxnSpMkLst>
            <pc:docMk/>
            <pc:sldMk cId="630224923" sldId="257"/>
            <ac:cxnSpMk id="18" creationId="{49CD1692-827B-4C8D-B4A1-134FD04CF45C}"/>
          </ac:cxnSpMkLst>
        </pc:cxnChg>
      </pc:sldChg>
      <pc:sldChg chg="addSp modSp">
        <pc:chgData name="Guest User" userId="" providerId="Windows Live" clId="Web-{7EC3B07F-386A-40B4-8509-0733989E0152}" dt="2023-04-20T00:44:49.518" v="93" actId="20577"/>
        <pc:sldMkLst>
          <pc:docMk/>
          <pc:sldMk cId="160370623" sldId="259"/>
        </pc:sldMkLst>
        <pc:spChg chg="mod">
          <ac:chgData name="Guest User" userId="" providerId="Windows Live" clId="Web-{7EC3B07F-386A-40B4-8509-0733989E0152}" dt="2023-04-20T00:44:49.518" v="93" actId="20577"/>
          <ac:spMkLst>
            <pc:docMk/>
            <pc:sldMk cId="160370623" sldId="259"/>
            <ac:spMk id="3" creationId="{CDC0040A-70E6-5149-C188-5214ADB6350E}"/>
          </ac:spMkLst>
        </pc:spChg>
        <pc:picChg chg="add mod">
          <ac:chgData name="Guest User" userId="" providerId="Windows Live" clId="Web-{7EC3B07F-386A-40B4-8509-0733989E0152}" dt="2023-04-20T00:20:50.072" v="30" actId="1076"/>
          <ac:picMkLst>
            <pc:docMk/>
            <pc:sldMk cId="160370623" sldId="259"/>
            <ac:picMk id="4" creationId="{76B40653-E7A3-4014-67D2-21270C7BD03B}"/>
          </ac:picMkLst>
        </pc:picChg>
      </pc:sldChg>
      <pc:sldChg chg="addSp modSp">
        <pc:chgData name="Guest User" userId="" providerId="Windows Live" clId="Web-{7EC3B07F-386A-40B4-8509-0733989E0152}" dt="2023-04-20T01:01:37.544" v="208" actId="20577"/>
        <pc:sldMkLst>
          <pc:docMk/>
          <pc:sldMk cId="1231354722" sldId="265"/>
        </pc:sldMkLst>
        <pc:spChg chg="mod">
          <ac:chgData name="Guest User" userId="" providerId="Windows Live" clId="Web-{7EC3B07F-386A-40B4-8509-0733989E0152}" dt="2023-04-20T01:01:37.544" v="208" actId="20577"/>
          <ac:spMkLst>
            <pc:docMk/>
            <pc:sldMk cId="1231354722" sldId="265"/>
            <ac:spMk id="3" creationId="{CDC0040A-70E6-5149-C188-5214ADB6350E}"/>
          </ac:spMkLst>
        </pc:spChg>
        <pc:picChg chg="add mod">
          <ac:chgData name="Guest User" userId="" providerId="Windows Live" clId="Web-{7EC3B07F-386A-40B4-8509-0733989E0152}" dt="2023-04-20T00:21:11.323" v="32" actId="1076"/>
          <ac:picMkLst>
            <pc:docMk/>
            <pc:sldMk cId="1231354722" sldId="265"/>
            <ac:picMk id="4" creationId="{7709AB10-CE84-C9E1-54C2-F96BCCCDCFEE}"/>
          </ac:picMkLst>
        </pc:picChg>
      </pc:sldChg>
      <pc:sldChg chg="addSp delSp modSp">
        <pc:chgData name="Guest User" userId="" providerId="Windows Live" clId="Web-{7EC3B07F-386A-40B4-8509-0733989E0152}" dt="2023-04-20T02:44:32.778" v="1953"/>
        <pc:sldMkLst>
          <pc:docMk/>
          <pc:sldMk cId="1927831422" sldId="266"/>
        </pc:sldMkLst>
        <pc:spChg chg="mod">
          <ac:chgData name="Guest User" userId="" providerId="Windows Live" clId="Web-{7EC3B07F-386A-40B4-8509-0733989E0152}" dt="2023-04-20T00:55:24.862" v="156" actId="20577"/>
          <ac:spMkLst>
            <pc:docMk/>
            <pc:sldMk cId="1927831422" sldId="266"/>
            <ac:spMk id="2" creationId="{30802CCF-1BD6-CB4D-6CF0-4D50DED937DB}"/>
          </ac:spMkLst>
        </pc:spChg>
        <pc:picChg chg="add del mod">
          <ac:chgData name="Guest User" userId="" providerId="Windows Live" clId="Web-{7EC3B07F-386A-40B4-8509-0733989E0152}" dt="2023-04-20T02:44:32.778" v="1953"/>
          <ac:picMkLst>
            <pc:docMk/>
            <pc:sldMk cId="1927831422" sldId="266"/>
            <ac:picMk id="4" creationId="{5BE23C48-D2B5-DFB8-8C84-FA0DDB1BE045}"/>
          </ac:picMkLst>
        </pc:picChg>
      </pc:sldChg>
      <pc:sldChg chg="modSp">
        <pc:chgData name="Guest User" userId="" providerId="Windows Live" clId="Web-{7EC3B07F-386A-40B4-8509-0733989E0152}" dt="2023-04-20T01:07:33.412" v="311" actId="20577"/>
        <pc:sldMkLst>
          <pc:docMk/>
          <pc:sldMk cId="2564136957" sldId="267"/>
        </pc:sldMkLst>
        <pc:spChg chg="mod">
          <ac:chgData name="Guest User" userId="" providerId="Windows Live" clId="Web-{7EC3B07F-386A-40B4-8509-0733989E0152}" dt="2023-04-20T01:07:33.412" v="311" actId="20577"/>
          <ac:spMkLst>
            <pc:docMk/>
            <pc:sldMk cId="2564136957" sldId="267"/>
            <ac:spMk id="3" creationId="{B8CE8EC0-2A6F-6675-C2EE-41145AC25D04}"/>
          </ac:spMkLst>
        </pc:spChg>
      </pc:sldChg>
      <pc:sldChg chg="addSp modSp">
        <pc:chgData name="Guest User" userId="" providerId="Windows Live" clId="Web-{7EC3B07F-386A-40B4-8509-0733989E0152}" dt="2023-04-20T00:54:35.674" v="142" actId="20577"/>
        <pc:sldMkLst>
          <pc:docMk/>
          <pc:sldMk cId="2422940930" sldId="268"/>
        </pc:sldMkLst>
        <pc:spChg chg="mod">
          <ac:chgData name="Guest User" userId="" providerId="Windows Live" clId="Web-{7EC3B07F-386A-40B4-8509-0733989E0152}" dt="2023-04-20T00:54:35.674" v="142" actId="20577"/>
          <ac:spMkLst>
            <pc:docMk/>
            <pc:sldMk cId="2422940930" sldId="268"/>
            <ac:spMk id="2" creationId="{30802CCF-1BD6-CB4D-6CF0-4D50DED937DB}"/>
          </ac:spMkLst>
        </pc:spChg>
        <pc:picChg chg="add mod">
          <ac:chgData name="Guest User" userId="" providerId="Windows Live" clId="Web-{7EC3B07F-386A-40B4-8509-0733989E0152}" dt="2023-04-20T00:22:17.121" v="37" actId="1076"/>
          <ac:picMkLst>
            <pc:docMk/>
            <pc:sldMk cId="2422940930" sldId="268"/>
            <ac:picMk id="4" creationId="{8D73771A-C6A0-22C6-61B3-3C0D2383EF3B}"/>
          </ac:picMkLst>
        </pc:picChg>
      </pc:sldChg>
      <pc:sldChg chg="modSp">
        <pc:chgData name="Guest User" userId="" providerId="Windows Live" clId="Web-{7EC3B07F-386A-40B4-8509-0733989E0152}" dt="2023-04-20T01:13:15.312" v="318" actId="1076"/>
        <pc:sldMkLst>
          <pc:docMk/>
          <pc:sldMk cId="537224898" sldId="269"/>
        </pc:sldMkLst>
        <pc:picChg chg="mod">
          <ac:chgData name="Guest User" userId="" providerId="Windows Live" clId="Web-{7EC3B07F-386A-40B4-8509-0733989E0152}" dt="2023-04-20T01:13:15.312" v="318" actId="1076"/>
          <ac:picMkLst>
            <pc:docMk/>
            <pc:sldMk cId="537224898" sldId="269"/>
            <ac:picMk id="5" creationId="{3FB20F94-66AD-59FA-DC4A-10451BCE006B}"/>
          </ac:picMkLst>
        </pc:picChg>
      </pc:sldChg>
      <pc:sldChg chg="modSp">
        <pc:chgData name="Guest User" userId="" providerId="Windows Live" clId="Web-{7EC3B07F-386A-40B4-8509-0733989E0152}" dt="2023-04-20T01:44:13.111" v="785" actId="20577"/>
        <pc:sldMkLst>
          <pc:docMk/>
          <pc:sldMk cId="366048191" sldId="272"/>
        </pc:sldMkLst>
        <pc:spChg chg="mod">
          <ac:chgData name="Guest User" userId="" providerId="Windows Live" clId="Web-{7EC3B07F-386A-40B4-8509-0733989E0152}" dt="2023-04-20T01:44:13.111" v="785" actId="20577"/>
          <ac:spMkLst>
            <pc:docMk/>
            <pc:sldMk cId="366048191" sldId="272"/>
            <ac:spMk id="3" creationId="{EC7307EB-2F7B-993C-71C1-D4850E724455}"/>
          </ac:spMkLst>
        </pc:spChg>
      </pc:sldChg>
      <pc:sldChg chg="addSp delSp modSp mod setBg">
        <pc:chgData name="Guest User" userId="" providerId="Windows Live" clId="Web-{7EC3B07F-386A-40B4-8509-0733989E0152}" dt="2023-04-20T01:27:15.990" v="492" actId="20577"/>
        <pc:sldMkLst>
          <pc:docMk/>
          <pc:sldMk cId="3047144878" sldId="274"/>
        </pc:sldMkLst>
        <pc:spChg chg="mod">
          <ac:chgData name="Guest User" userId="" providerId="Windows Live" clId="Web-{7EC3B07F-386A-40B4-8509-0733989E0152}" dt="2023-04-20T01:17:22.631" v="407"/>
          <ac:spMkLst>
            <pc:docMk/>
            <pc:sldMk cId="3047144878" sldId="274"/>
            <ac:spMk id="2" creationId="{B1925AFE-2804-5885-562A-FDACD22CF447}"/>
          </ac:spMkLst>
        </pc:spChg>
        <pc:spChg chg="del mod">
          <ac:chgData name="Guest User" userId="" providerId="Windows Live" clId="Web-{7EC3B07F-386A-40B4-8509-0733989E0152}" dt="2023-04-20T01:17:22.631" v="407"/>
          <ac:spMkLst>
            <pc:docMk/>
            <pc:sldMk cId="3047144878" sldId="274"/>
            <ac:spMk id="3" creationId="{E0C09D98-4DD4-5B44-5645-ABC8EE143C42}"/>
          </ac:spMkLst>
        </pc:spChg>
        <pc:spChg chg="add">
          <ac:chgData name="Guest User" userId="" providerId="Windows Live" clId="Web-{7EC3B07F-386A-40B4-8509-0733989E0152}" dt="2023-04-20T01:17:22.631" v="407"/>
          <ac:spMkLst>
            <pc:docMk/>
            <pc:sldMk cId="3047144878" sldId="274"/>
            <ac:spMk id="9" creationId="{2659FDB4-FCBE-4A89-B46D-43D4FA54464D}"/>
          </ac:spMkLst>
        </pc:spChg>
        <pc:graphicFrameChg chg="add modGraphic">
          <ac:chgData name="Guest User" userId="" providerId="Windows Live" clId="Web-{7EC3B07F-386A-40B4-8509-0733989E0152}" dt="2023-04-20T01:27:15.990" v="492" actId="20577"/>
          <ac:graphicFrameMkLst>
            <pc:docMk/>
            <pc:sldMk cId="3047144878" sldId="274"/>
            <ac:graphicFrameMk id="5" creationId="{4C35181C-573A-2401-6613-B46C16D4A978}"/>
          </ac:graphicFrameMkLst>
        </pc:graphicFrameChg>
        <pc:cxnChg chg="add">
          <ac:chgData name="Guest User" userId="" providerId="Windows Live" clId="Web-{7EC3B07F-386A-40B4-8509-0733989E0152}" dt="2023-04-20T01:17:22.631" v="407"/>
          <ac:cxnSpMkLst>
            <pc:docMk/>
            <pc:sldMk cId="3047144878" sldId="274"/>
            <ac:cxnSpMk id="11" creationId="{C8F51B3F-8331-4E4A-AE96-D47B1006EEAD}"/>
          </ac:cxnSpMkLst>
        </pc:cxnChg>
      </pc:sldChg>
      <pc:sldChg chg="modSp">
        <pc:chgData name="Guest User" userId="" providerId="Windows Live" clId="Web-{7EC3B07F-386A-40B4-8509-0733989E0152}" dt="2023-04-20T01:39:30.073" v="620" actId="20577"/>
        <pc:sldMkLst>
          <pc:docMk/>
          <pc:sldMk cId="3993360192" sldId="275"/>
        </pc:sldMkLst>
        <pc:spChg chg="mod">
          <ac:chgData name="Guest User" userId="" providerId="Windows Live" clId="Web-{7EC3B07F-386A-40B4-8509-0733989E0152}" dt="2023-04-20T01:39:30.073" v="620" actId="20577"/>
          <ac:spMkLst>
            <pc:docMk/>
            <pc:sldMk cId="3993360192" sldId="275"/>
            <ac:spMk id="3" creationId="{6B6F388C-4433-BFD9-D797-439967AB21E5}"/>
          </ac:spMkLst>
        </pc:spChg>
      </pc:sldChg>
      <pc:sldChg chg="modSp">
        <pc:chgData name="Guest User" userId="" providerId="Windows Live" clId="Web-{7EC3B07F-386A-40B4-8509-0733989E0152}" dt="2023-04-20T02:37:36.314" v="1952" actId="20577"/>
        <pc:sldMkLst>
          <pc:docMk/>
          <pc:sldMk cId="3239775790" sldId="277"/>
        </pc:sldMkLst>
        <pc:spChg chg="mod">
          <ac:chgData name="Guest User" userId="" providerId="Windows Live" clId="Web-{7EC3B07F-386A-40B4-8509-0733989E0152}" dt="2023-04-20T02:37:36.314" v="1952" actId="20577"/>
          <ac:spMkLst>
            <pc:docMk/>
            <pc:sldMk cId="3239775790" sldId="277"/>
            <ac:spMk id="3" creationId="{D4F36B2F-D7E6-7804-638D-E746073B8AC5}"/>
          </ac:spMkLst>
        </pc:spChg>
      </pc:sldChg>
      <pc:sldChg chg="addSp delSp modSp mod setBg">
        <pc:chgData name="Guest User" userId="" providerId="Windows Live" clId="Web-{7EC3B07F-386A-40B4-8509-0733989E0152}" dt="2023-04-20T02:29:10.036" v="1946"/>
        <pc:sldMkLst>
          <pc:docMk/>
          <pc:sldMk cId="3804773366" sldId="278"/>
        </pc:sldMkLst>
        <pc:spChg chg="mod">
          <ac:chgData name="Guest User" userId="" providerId="Windows Live" clId="Web-{7EC3B07F-386A-40B4-8509-0733989E0152}" dt="2023-04-20T02:29:10.036" v="1946"/>
          <ac:spMkLst>
            <pc:docMk/>
            <pc:sldMk cId="3804773366" sldId="278"/>
            <ac:spMk id="2" creationId="{2C03A04E-144F-978E-C99C-54593848192D}"/>
          </ac:spMkLst>
        </pc:spChg>
        <pc:spChg chg="del mod">
          <ac:chgData name="Guest User" userId="" providerId="Windows Live" clId="Web-{7EC3B07F-386A-40B4-8509-0733989E0152}" dt="2023-04-20T02:29:10.036" v="1946"/>
          <ac:spMkLst>
            <pc:docMk/>
            <pc:sldMk cId="3804773366" sldId="278"/>
            <ac:spMk id="3" creationId="{C9237DDB-FFF4-3CCD-4FE0-DD809858B27B}"/>
          </ac:spMkLst>
        </pc:spChg>
        <pc:spChg chg="add">
          <ac:chgData name="Guest User" userId="" providerId="Windows Live" clId="Web-{7EC3B07F-386A-40B4-8509-0733989E0152}" dt="2023-04-20T02:29:10.036" v="1946"/>
          <ac:spMkLst>
            <pc:docMk/>
            <pc:sldMk cId="3804773366" sldId="278"/>
            <ac:spMk id="9" creationId="{1D63C574-BFD2-41A1-A567-B0C3CC7FDD4F}"/>
          </ac:spMkLst>
        </pc:spChg>
        <pc:spChg chg="add">
          <ac:chgData name="Guest User" userId="" providerId="Windows Live" clId="Web-{7EC3B07F-386A-40B4-8509-0733989E0152}" dt="2023-04-20T02:29:10.036" v="1946"/>
          <ac:spMkLst>
            <pc:docMk/>
            <pc:sldMk cId="3804773366" sldId="278"/>
            <ac:spMk id="11" creationId="{E2A46BAB-8C31-42B2-90E8-B26DD3E81D37}"/>
          </ac:spMkLst>
        </pc:spChg>
        <pc:grpChg chg="add">
          <ac:chgData name="Guest User" userId="" providerId="Windows Live" clId="Web-{7EC3B07F-386A-40B4-8509-0733989E0152}" dt="2023-04-20T02:29:10.036" v="1946"/>
          <ac:grpSpMkLst>
            <pc:docMk/>
            <pc:sldMk cId="3804773366" sldId="278"/>
            <ac:grpSpMk id="13" creationId="{B3F7A3C7-0737-4E57-B30E-8EEFE638B401}"/>
          </ac:grpSpMkLst>
        </pc:grpChg>
        <pc:grpChg chg="add">
          <ac:chgData name="Guest User" userId="" providerId="Windows Live" clId="Web-{7EC3B07F-386A-40B4-8509-0733989E0152}" dt="2023-04-20T02:29:10.036" v="1946"/>
          <ac:grpSpMkLst>
            <pc:docMk/>
            <pc:sldMk cId="3804773366" sldId="278"/>
            <ac:grpSpMk id="17" creationId="{43F5E015-E085-4624-B431-B42414448684}"/>
          </ac:grpSpMkLst>
        </pc:grpChg>
        <pc:graphicFrameChg chg="add">
          <ac:chgData name="Guest User" userId="" providerId="Windows Live" clId="Web-{7EC3B07F-386A-40B4-8509-0733989E0152}" dt="2023-04-20T02:29:10.036" v="1946"/>
          <ac:graphicFrameMkLst>
            <pc:docMk/>
            <pc:sldMk cId="3804773366" sldId="278"/>
            <ac:graphicFrameMk id="5" creationId="{5E55505F-9CBD-9127-060E-831D878B0920}"/>
          </ac:graphicFrameMkLst>
        </pc:graphicFrameChg>
      </pc:sldChg>
      <pc:sldChg chg="modSp">
        <pc:chgData name="Guest User" userId="" providerId="Windows Live" clId="Web-{7EC3B07F-386A-40B4-8509-0733989E0152}" dt="2023-04-20T02:22:45.838" v="1945" actId="20577"/>
        <pc:sldMkLst>
          <pc:docMk/>
          <pc:sldMk cId="2207201687" sldId="279"/>
        </pc:sldMkLst>
        <pc:spChg chg="mod">
          <ac:chgData name="Guest User" userId="" providerId="Windows Live" clId="Web-{7EC3B07F-386A-40B4-8509-0733989E0152}" dt="2023-04-20T02:22:45.838" v="1945" actId="20577"/>
          <ac:spMkLst>
            <pc:docMk/>
            <pc:sldMk cId="2207201687" sldId="279"/>
            <ac:spMk id="3" creationId="{9D7FB84E-0A9C-24F2-A52D-AACA5932ACD9}"/>
          </ac:spMkLst>
        </pc:spChg>
      </pc:sldChg>
      <pc:sldChg chg="addSp modSp">
        <pc:chgData name="Guest User" userId="" providerId="Windows Live" clId="Web-{7EC3B07F-386A-40B4-8509-0733989E0152}" dt="2023-04-20T03:02:35.681" v="2033" actId="20577"/>
        <pc:sldMkLst>
          <pc:docMk/>
          <pc:sldMk cId="962909771" sldId="280"/>
        </pc:sldMkLst>
        <pc:spChg chg="mod">
          <ac:chgData name="Guest User" userId="" providerId="Windows Live" clId="Web-{7EC3B07F-386A-40B4-8509-0733989E0152}" dt="2023-04-20T00:54:27.001" v="135" actId="20577"/>
          <ac:spMkLst>
            <pc:docMk/>
            <pc:sldMk cId="962909771" sldId="280"/>
            <ac:spMk id="2" creationId="{30802CCF-1BD6-CB4D-6CF0-4D50DED937DB}"/>
          </ac:spMkLst>
        </pc:spChg>
        <pc:spChg chg="mod">
          <ac:chgData name="Guest User" userId="" providerId="Windows Live" clId="Web-{7EC3B07F-386A-40B4-8509-0733989E0152}" dt="2023-04-20T01:08:34.633" v="314" actId="20577"/>
          <ac:spMkLst>
            <pc:docMk/>
            <pc:sldMk cId="962909771" sldId="280"/>
            <ac:spMk id="3" creationId="{CDC0040A-70E6-5149-C188-5214ADB6350E}"/>
          </ac:spMkLst>
        </pc:spChg>
        <pc:spChg chg="mod">
          <ac:chgData name="Guest User" userId="" providerId="Windows Live" clId="Web-{7EC3B07F-386A-40B4-8509-0733989E0152}" dt="2023-04-20T03:02:35.681" v="2033" actId="20577"/>
          <ac:spMkLst>
            <pc:docMk/>
            <pc:sldMk cId="962909771" sldId="280"/>
            <ac:spMk id="14" creationId="{CDC0040A-70E6-5149-C188-5214ADB6350E}"/>
          </ac:spMkLst>
        </pc:spChg>
        <pc:picChg chg="add mod">
          <ac:chgData name="Guest User" userId="" providerId="Windows Live" clId="Web-{7EC3B07F-386A-40B4-8509-0733989E0152}" dt="2023-04-20T00:21:45.980" v="35" actId="1076"/>
          <ac:picMkLst>
            <pc:docMk/>
            <pc:sldMk cId="962909771" sldId="280"/>
            <ac:picMk id="4" creationId="{E39DD30D-1C83-1BB4-BCE6-3FC278039932}"/>
          </ac:picMkLst>
        </pc:picChg>
      </pc:sldChg>
      <pc:sldChg chg="add replId">
        <pc:chgData name="Guest User" userId="" providerId="Windows Live" clId="Web-{7EC3B07F-386A-40B4-8509-0733989E0152}" dt="2023-04-20T00:34:16.908" v="50"/>
        <pc:sldMkLst>
          <pc:docMk/>
          <pc:sldMk cId="1395846596" sldId="281"/>
        </pc:sldMkLst>
      </pc:sldChg>
      <pc:sldChg chg="new">
        <pc:chgData name="Guest User" userId="" providerId="Windows Live" clId="Web-{7EC3B07F-386A-40B4-8509-0733989E0152}" dt="2023-04-20T01:14:55.596" v="319"/>
        <pc:sldMkLst>
          <pc:docMk/>
          <pc:sldMk cId="1112903488" sldId="282"/>
        </pc:sldMkLst>
      </pc:sldChg>
      <pc:sldChg chg="new del">
        <pc:chgData name="Guest User" userId="" providerId="Windows Live" clId="Web-{7EC3B07F-386A-40B4-8509-0733989E0152}" dt="2023-04-20T00:46:01.910" v="95"/>
        <pc:sldMkLst>
          <pc:docMk/>
          <pc:sldMk cId="3111180060" sldId="282"/>
        </pc:sldMkLst>
      </pc:sldChg>
      <pc:sldChg chg="modSp">
        <pc:chgData name="Guest User" userId="" providerId="Windows Live" clId="Web-{7EC3B07F-386A-40B4-8509-0733989E0152}" dt="2023-04-20T01:53:30.407" v="1093" actId="20577"/>
        <pc:sldMkLst>
          <pc:docMk/>
          <pc:sldMk cId="2066594431" sldId="283"/>
        </pc:sldMkLst>
        <pc:spChg chg="mod">
          <ac:chgData name="Guest User" userId="" providerId="Windows Live" clId="Web-{7EC3B07F-386A-40B4-8509-0733989E0152}" dt="2023-04-20T01:53:30.407" v="1093" actId="20577"/>
          <ac:spMkLst>
            <pc:docMk/>
            <pc:sldMk cId="2066594431" sldId="283"/>
            <ac:spMk id="3" creationId="{6B6F388C-4433-BFD9-D797-439967AB21E5}"/>
          </ac:spMkLst>
        </pc:spChg>
      </pc:sldChg>
      <pc:sldChg chg="add del ord replId">
        <pc:chgData name="Guest User" userId="" providerId="Windows Live" clId="Web-{7EC3B07F-386A-40B4-8509-0733989E0152}" dt="2023-04-20T02:45:57.546" v="1954"/>
        <pc:sldMkLst>
          <pc:docMk/>
          <pc:sldMk cId="523758552" sldId="284"/>
        </pc:sldMkLst>
      </pc:sldChg>
      <pc:sldChg chg="modSp new ord">
        <pc:chgData name="Guest User" userId="" providerId="Windows Live" clId="Web-{7EC3B07F-386A-40B4-8509-0733989E0152}" dt="2023-04-20T01:55:02.862" v="1220" actId="20577"/>
        <pc:sldMkLst>
          <pc:docMk/>
          <pc:sldMk cId="244673495" sldId="285"/>
        </pc:sldMkLst>
        <pc:spChg chg="mod">
          <ac:chgData name="Guest User" userId="" providerId="Windows Live" clId="Web-{7EC3B07F-386A-40B4-8509-0733989E0152}" dt="2023-04-20T01:55:02.862" v="1220" actId="20577"/>
          <ac:spMkLst>
            <pc:docMk/>
            <pc:sldMk cId="244673495" sldId="285"/>
            <ac:spMk id="2" creationId="{E71FC5DA-A7CB-F500-96CD-EBFC17F35BFC}"/>
          </ac:spMkLst>
        </pc:spChg>
      </pc:sldChg>
    </pc:docChg>
  </pc:docChgLst>
  <pc:docChgLst>
    <pc:chgData name="Guest User" providerId="Windows Live" clId="Web-{2EB872C2-9CD0-4097-B1A3-614289C34AB9}"/>
    <pc:docChg chg="modSld">
      <pc:chgData name="Guest User" userId="" providerId="Windows Live" clId="Web-{2EB872C2-9CD0-4097-B1A3-614289C34AB9}" dt="2023-04-21T15:59:20.302" v="517"/>
      <pc:docMkLst>
        <pc:docMk/>
      </pc:docMkLst>
      <pc:sldChg chg="modSp modCm">
        <pc:chgData name="Guest User" userId="" providerId="Windows Live" clId="Web-{2EB872C2-9CD0-4097-B1A3-614289C34AB9}" dt="2023-04-21T12:59:33.512" v="20" actId="20577"/>
        <pc:sldMkLst>
          <pc:docMk/>
          <pc:sldMk cId="630224923" sldId="257"/>
        </pc:sldMkLst>
        <pc:spChg chg="mod">
          <ac:chgData name="Guest User" userId="" providerId="Windows Live" clId="Web-{2EB872C2-9CD0-4097-B1A3-614289C34AB9}" dt="2023-04-21T12:59:33.512" v="20" actId="20577"/>
          <ac:spMkLst>
            <pc:docMk/>
            <pc:sldMk cId="630224923" sldId="257"/>
            <ac:spMk id="3" creationId="{CDC0040A-70E6-5149-C188-5214ADB6350E}"/>
          </ac:spMkLst>
        </pc:spChg>
        <pc:extLst>
          <p:ext xmlns:p="http://schemas.openxmlformats.org/presentationml/2006/main" uri="{D6D511B9-2390-475A-947B-AFAB55BFBCF1}">
            <pc226:cmChg xmlns:pc226="http://schemas.microsoft.com/office/powerpoint/2022/06/main/command" chg="mod">
              <pc226:chgData name="Guest User" userId="" providerId="Windows Live" clId="Web-{2EB872C2-9CD0-4097-B1A3-614289C34AB9}" dt="2023-04-21T12:59:20.762" v="19" actId="20577"/>
              <pc2:cmMkLst xmlns:pc2="http://schemas.microsoft.com/office/powerpoint/2019/9/main/command">
                <pc:docMk/>
                <pc:sldMk cId="630224923" sldId="257"/>
                <pc2:cmMk id="{E16B29BB-0232-4A35-97FB-1F94F6F3196A}"/>
              </pc2:cmMkLst>
            </pc226:cmChg>
          </p:ext>
        </pc:extLst>
      </pc:sldChg>
      <pc:sldChg chg="modSp">
        <pc:chgData name="Guest User" userId="" providerId="Windows Live" clId="Web-{2EB872C2-9CD0-4097-B1A3-614289C34AB9}" dt="2023-04-21T13:20:16.320" v="81" actId="20577"/>
        <pc:sldMkLst>
          <pc:docMk/>
          <pc:sldMk cId="1464668455" sldId="258"/>
        </pc:sldMkLst>
        <pc:spChg chg="mod">
          <ac:chgData name="Guest User" userId="" providerId="Windows Live" clId="Web-{2EB872C2-9CD0-4097-B1A3-614289C34AB9}" dt="2023-04-21T13:20:16.320" v="81" actId="20577"/>
          <ac:spMkLst>
            <pc:docMk/>
            <pc:sldMk cId="1464668455" sldId="258"/>
            <ac:spMk id="3" creationId="{C8D57638-5677-CE74-7C87-98EE75C40DB4}"/>
          </ac:spMkLst>
        </pc:spChg>
      </pc:sldChg>
      <pc:sldChg chg="modSp">
        <pc:chgData name="Guest User" userId="" providerId="Windows Live" clId="Web-{2EB872C2-9CD0-4097-B1A3-614289C34AB9}" dt="2023-04-21T13:06:51.053" v="38" actId="20577"/>
        <pc:sldMkLst>
          <pc:docMk/>
          <pc:sldMk cId="160370623" sldId="259"/>
        </pc:sldMkLst>
        <pc:spChg chg="mod">
          <ac:chgData name="Guest User" userId="" providerId="Windows Live" clId="Web-{2EB872C2-9CD0-4097-B1A3-614289C34AB9}" dt="2023-04-21T13:06:51.053" v="38" actId="20577"/>
          <ac:spMkLst>
            <pc:docMk/>
            <pc:sldMk cId="160370623" sldId="259"/>
            <ac:spMk id="3" creationId="{CDC0040A-70E6-5149-C188-5214ADB6350E}"/>
          </ac:spMkLst>
        </pc:spChg>
      </pc:sldChg>
      <pc:sldChg chg="modSp">
        <pc:chgData name="Guest User" userId="" providerId="Windows Live" clId="Web-{2EB872C2-9CD0-4097-B1A3-614289C34AB9}" dt="2023-04-21T13:20:31.679" v="85" actId="20577"/>
        <pc:sldMkLst>
          <pc:docMk/>
          <pc:sldMk cId="817033067" sldId="260"/>
        </pc:sldMkLst>
        <pc:spChg chg="mod">
          <ac:chgData name="Guest User" userId="" providerId="Windows Live" clId="Web-{2EB872C2-9CD0-4097-B1A3-614289C34AB9}" dt="2023-04-21T13:20:31.679" v="85" actId="20577"/>
          <ac:spMkLst>
            <pc:docMk/>
            <pc:sldMk cId="817033067" sldId="260"/>
            <ac:spMk id="3" creationId="{2506E961-9263-DC2A-1E93-0CCFB5037958}"/>
          </ac:spMkLst>
        </pc:spChg>
      </pc:sldChg>
      <pc:sldChg chg="modSp modCm">
        <pc:chgData name="Guest User" userId="" providerId="Windows Live" clId="Web-{2EB872C2-9CD0-4097-B1A3-614289C34AB9}" dt="2023-04-21T14:09:04.539" v="102" actId="20577"/>
        <pc:sldMkLst>
          <pc:docMk/>
          <pc:sldMk cId="1231354722" sldId="265"/>
        </pc:sldMkLst>
        <pc:spChg chg="mod">
          <ac:chgData name="Guest User" userId="" providerId="Windows Live" clId="Web-{2EB872C2-9CD0-4097-B1A3-614289C34AB9}" dt="2023-04-21T14:09:04.539" v="102" actId="20577"/>
          <ac:spMkLst>
            <pc:docMk/>
            <pc:sldMk cId="1231354722" sldId="265"/>
            <ac:spMk id="14" creationId="{CDC0040A-70E6-5149-C188-5214ADB6350E}"/>
          </ac:spMkLst>
        </pc:spChg>
        <pc:extLst>
          <p:ext xmlns:p="http://schemas.openxmlformats.org/presentationml/2006/main" uri="{D6D511B9-2390-475A-947B-AFAB55BFBCF1}">
            <pc226:cmChg xmlns:pc226="http://schemas.microsoft.com/office/powerpoint/2022/06/main/command" chg="mod">
              <pc226:chgData name="Guest User" userId="" providerId="Windows Live" clId="Web-{2EB872C2-9CD0-4097-B1A3-614289C34AB9}" dt="2023-04-21T14:09:00.492" v="101" actId="20577"/>
              <pc2:cmMkLst xmlns:pc2="http://schemas.microsoft.com/office/powerpoint/2019/9/main/command">
                <pc:docMk/>
                <pc:sldMk cId="1231354722" sldId="265"/>
                <pc2:cmMk id="{A6B9A1C4-B567-420B-97B6-C81719FB4976}"/>
              </pc2:cmMkLst>
              <pc226:cmRplyChg chg="add">
                <pc226:chgData name="Guest User" userId="" providerId="Windows Live" clId="Web-{2EB872C2-9CD0-4097-B1A3-614289C34AB9}" dt="2023-04-21T13:09:04.087" v="40"/>
                <pc2:cmRplyMkLst xmlns:pc2="http://schemas.microsoft.com/office/powerpoint/2019/9/main/command">
                  <pc:docMk/>
                  <pc:sldMk cId="1231354722" sldId="265"/>
                  <pc2:cmMk id="{A6B9A1C4-B567-420B-97B6-C81719FB4976}"/>
                  <pc2:cmRplyMk id="{B646EA0E-3E3C-4F6A-99CE-658DDB726EDD}"/>
                </pc2:cmRplyMkLst>
              </pc226:cmRplyChg>
              <pc226:cmRplyChg chg="add">
                <pc226:chgData name="Guest User" userId="" providerId="Windows Live" clId="Web-{2EB872C2-9CD0-4097-B1A3-614289C34AB9}" dt="2023-04-21T13:07:02.256" v="39"/>
                <pc2:cmRplyMkLst xmlns:pc2="http://schemas.microsoft.com/office/powerpoint/2019/9/main/command">
                  <pc:docMk/>
                  <pc:sldMk cId="1231354722" sldId="265"/>
                  <pc2:cmMk id="{A6B9A1C4-B567-420B-97B6-C81719FB4976}"/>
                  <pc2:cmRplyMk id="{C11C8FA3-ED15-4608-B5B1-5B23CFE5C4F8}"/>
                </pc2:cmRplyMkLst>
              </pc226:cmRplyChg>
              <pc226:cmRplyChg chg="add">
                <pc226:chgData name="Guest User" userId="" providerId="Windows Live" clId="Web-{2EB872C2-9CD0-4097-B1A3-614289C34AB9}" dt="2023-04-21T14:08:17.647" v="98"/>
                <pc2:cmRplyMkLst xmlns:pc2="http://schemas.microsoft.com/office/powerpoint/2019/9/main/command">
                  <pc:docMk/>
                  <pc:sldMk cId="1231354722" sldId="265"/>
                  <pc2:cmMk id="{A6B9A1C4-B567-420B-97B6-C81719FB4976}"/>
                  <pc2:cmRplyMk id="{0F3728DB-79BD-406A-883A-5009235DD12D}"/>
                </pc2:cmRplyMkLst>
              </pc226:cmRplyChg>
            </pc226:cmChg>
          </p:ext>
        </pc:extLst>
      </pc:sldChg>
      <pc:sldChg chg="modSp">
        <pc:chgData name="Guest User" userId="" providerId="Windows Live" clId="Web-{2EB872C2-9CD0-4097-B1A3-614289C34AB9}" dt="2023-04-21T15:46:48.778" v="142" actId="20577"/>
        <pc:sldMkLst>
          <pc:docMk/>
          <pc:sldMk cId="1927831422" sldId="266"/>
        </pc:sldMkLst>
        <pc:graphicFrameChg chg="modGraphic">
          <ac:chgData name="Guest User" userId="" providerId="Windows Live" clId="Web-{2EB872C2-9CD0-4097-B1A3-614289C34AB9}" dt="2023-04-21T15:46:48.778" v="142" actId="20577"/>
          <ac:graphicFrameMkLst>
            <pc:docMk/>
            <pc:sldMk cId="1927831422" sldId="266"/>
            <ac:graphicFrameMk id="6" creationId="{EF586C1C-EF2E-A0E1-0D11-76D8A345B0BC}"/>
          </ac:graphicFrameMkLst>
        </pc:graphicFrameChg>
      </pc:sldChg>
      <pc:sldChg chg="modSp">
        <pc:chgData name="Guest User" userId="" providerId="Windows Live" clId="Web-{2EB872C2-9CD0-4097-B1A3-614289C34AB9}" dt="2023-04-21T13:01:49.234" v="23" actId="20577"/>
        <pc:sldMkLst>
          <pc:docMk/>
          <pc:sldMk cId="2564136957" sldId="267"/>
        </pc:sldMkLst>
        <pc:spChg chg="mod">
          <ac:chgData name="Guest User" userId="" providerId="Windows Live" clId="Web-{2EB872C2-9CD0-4097-B1A3-614289C34AB9}" dt="2023-04-21T13:01:49.234" v="23" actId="20577"/>
          <ac:spMkLst>
            <pc:docMk/>
            <pc:sldMk cId="2564136957" sldId="267"/>
            <ac:spMk id="3" creationId="{B8CE8EC0-2A6F-6675-C2EE-41145AC25D04}"/>
          </ac:spMkLst>
        </pc:spChg>
      </pc:sldChg>
      <pc:sldChg chg="modCm">
        <pc:chgData name="Guest User" userId="" providerId="Windows Live" clId="Web-{2EB872C2-9CD0-4097-B1A3-614289C34AB9}" dt="2023-04-21T13:02:49.782" v="24"/>
        <pc:sldMkLst>
          <pc:docMk/>
          <pc:sldMk cId="2422940930" sldId="268"/>
        </pc:sldMkLst>
        <pc:extLst>
          <p:ext xmlns:p="http://schemas.openxmlformats.org/presentationml/2006/main" uri="{D6D511B9-2390-475A-947B-AFAB55BFBCF1}">
            <pc226:cmChg xmlns:pc226="http://schemas.microsoft.com/office/powerpoint/2022/06/main/command" chg="">
              <pc226:chgData name="Guest User" userId="" providerId="Windows Live" clId="Web-{2EB872C2-9CD0-4097-B1A3-614289C34AB9}" dt="2023-04-21T13:02:49.782" v="24"/>
              <pc2:cmMkLst xmlns:pc2="http://schemas.microsoft.com/office/powerpoint/2019/9/main/command">
                <pc:docMk/>
                <pc:sldMk cId="2422940930" sldId="268"/>
                <pc2:cmMk id="{20C29566-3A86-4B34-9BB0-999467D375AD}"/>
              </pc2:cmMkLst>
              <pc226:cmRplyChg chg="add">
                <pc226:chgData name="Guest User" userId="" providerId="Windows Live" clId="Web-{2EB872C2-9CD0-4097-B1A3-614289C34AB9}" dt="2023-04-21T13:02:49.782" v="24"/>
                <pc2:cmRplyMkLst xmlns:pc2="http://schemas.microsoft.com/office/powerpoint/2019/9/main/command">
                  <pc:docMk/>
                  <pc:sldMk cId="2422940930" sldId="268"/>
                  <pc2:cmMk id="{20C29566-3A86-4B34-9BB0-999467D375AD}"/>
                  <pc2:cmRplyMk id="{07CCC2E8-CB47-4C9A-AEFE-A4E4EA49F2C0}"/>
                </pc2:cmRplyMkLst>
              </pc226:cmRplyChg>
            </pc226:cmChg>
          </p:ext>
        </pc:extLst>
      </pc:sldChg>
      <pc:sldChg chg="addSp delSp modSp">
        <pc:chgData name="Guest User" userId="" providerId="Windows Live" clId="Web-{2EB872C2-9CD0-4097-B1A3-614289C34AB9}" dt="2023-04-21T15:59:20.302" v="517"/>
        <pc:sldMkLst>
          <pc:docMk/>
          <pc:sldMk cId="366048191" sldId="272"/>
        </pc:sldMkLst>
        <pc:spChg chg="add del mod">
          <ac:chgData name="Guest User" userId="" providerId="Windows Live" clId="Web-{2EB872C2-9CD0-4097-B1A3-614289C34AB9}" dt="2023-04-21T15:57:22.846" v="416"/>
          <ac:spMkLst>
            <pc:docMk/>
            <pc:sldMk cId="366048191" sldId="272"/>
            <ac:spMk id="166" creationId="{6152E8B7-F406-8002-1B2C-2E13DF891EAB}"/>
          </ac:spMkLst>
        </pc:spChg>
        <pc:graphicFrameChg chg="del modGraphic">
          <ac:chgData name="Guest User" userId="" providerId="Windows Live" clId="Web-{2EB872C2-9CD0-4097-B1A3-614289C34AB9}" dt="2023-04-21T15:57:11.267" v="415"/>
          <ac:graphicFrameMkLst>
            <pc:docMk/>
            <pc:sldMk cId="366048191" sldId="272"/>
            <ac:graphicFrameMk id="38" creationId="{DB0AAFA3-8046-8CFF-D624-F9AC3CDFEECB}"/>
          </ac:graphicFrameMkLst>
        </pc:graphicFrameChg>
        <pc:graphicFrameChg chg="add del mod modGraphic">
          <ac:chgData name="Guest User" userId="" providerId="Windows Live" clId="Web-{2EB872C2-9CD0-4097-B1A3-614289C34AB9}" dt="2023-04-21T15:51:09.740" v="153"/>
          <ac:graphicFrameMkLst>
            <pc:docMk/>
            <pc:sldMk cId="366048191" sldId="272"/>
            <ac:graphicFrameMk id="162" creationId="{0529630C-623E-148E-E1A2-CB40364DD446}"/>
          </ac:graphicFrameMkLst>
        </pc:graphicFrameChg>
        <pc:graphicFrameChg chg="add del mod modGraphic">
          <ac:chgData name="Guest User" userId="" providerId="Windows Live" clId="Web-{2EB872C2-9CD0-4097-B1A3-614289C34AB9}" dt="2023-04-21T15:52:53.556" v="160"/>
          <ac:graphicFrameMkLst>
            <pc:docMk/>
            <pc:sldMk cId="366048191" sldId="272"/>
            <ac:graphicFrameMk id="163" creationId="{D436453A-A0D0-E747-4B5A-F45137EF9FEA}"/>
          </ac:graphicFrameMkLst>
        </pc:graphicFrameChg>
        <pc:graphicFrameChg chg="add mod modGraphic">
          <ac:chgData name="Guest User" userId="" providerId="Windows Live" clId="Web-{2EB872C2-9CD0-4097-B1A3-614289C34AB9}" dt="2023-04-21T15:59:20.302" v="517"/>
          <ac:graphicFrameMkLst>
            <pc:docMk/>
            <pc:sldMk cId="366048191" sldId="272"/>
            <ac:graphicFrameMk id="164" creationId="{7502B802-215D-8FBF-0DD0-413636FAF68C}"/>
          </ac:graphicFrameMkLst>
        </pc:graphicFrameChg>
      </pc:sldChg>
      <pc:sldChg chg="modSp modCm">
        <pc:chgData name="Guest User" userId="" providerId="Windows Live" clId="Web-{2EB872C2-9CD0-4097-B1A3-614289C34AB9}" dt="2023-04-21T13:21:45.243" v="97" actId="20577"/>
        <pc:sldMkLst>
          <pc:docMk/>
          <pc:sldMk cId="962909771" sldId="280"/>
        </pc:sldMkLst>
        <pc:spChg chg="mod">
          <ac:chgData name="Guest User" userId="" providerId="Windows Live" clId="Web-{2EB872C2-9CD0-4097-B1A3-614289C34AB9}" dt="2023-04-21T13:21:45.243" v="97" actId="20577"/>
          <ac:spMkLst>
            <pc:docMk/>
            <pc:sldMk cId="962909771" sldId="280"/>
            <ac:spMk id="14" creationId="{CDC0040A-70E6-5149-C188-5214ADB6350E}"/>
          </ac:spMkLst>
        </pc:spChg>
        <pc:extLst>
          <p:ext xmlns:p="http://schemas.openxmlformats.org/presentationml/2006/main" uri="{D6D511B9-2390-475A-947B-AFAB55BFBCF1}">
            <pc226:cmChg xmlns:pc226="http://schemas.microsoft.com/office/powerpoint/2022/06/main/command" chg="mod">
              <pc226:chgData name="Guest User" userId="" providerId="Windows Live" clId="Web-{2EB872C2-9CD0-4097-B1A3-614289C34AB9}" dt="2023-04-21T13:21:25.196" v="92" actId="20577"/>
              <pc2:cmMkLst xmlns:pc2="http://schemas.microsoft.com/office/powerpoint/2019/9/main/command">
                <pc:docMk/>
                <pc:sldMk cId="962909771" sldId="280"/>
                <pc2:cmMk id="{75A98E8D-1C45-4643-A2E1-5F8D6BCEA1F9}"/>
              </pc2:cmMkLst>
              <pc226:cmRplyChg chg="add">
                <pc226:chgData name="Guest User" userId="" providerId="Windows Live" clId="Web-{2EB872C2-9CD0-4097-B1A3-614289C34AB9}" dt="2023-04-21T13:04:16.206" v="25"/>
                <pc2:cmRplyMkLst xmlns:pc2="http://schemas.microsoft.com/office/powerpoint/2019/9/main/command">
                  <pc:docMk/>
                  <pc:sldMk cId="962909771" sldId="280"/>
                  <pc2:cmMk id="{75A98E8D-1C45-4643-A2E1-5F8D6BCEA1F9}"/>
                  <pc2:cmRplyMk id="{3417B269-7B54-4E51-A4E4-C8F7E87717C4}"/>
                </pc2:cmRplyMkLst>
              </pc226:cmRplyChg>
            </pc226:cmChg>
          </p:ext>
        </pc:extLst>
      </pc:sldChg>
      <pc:sldChg chg="addSp delSp modSp mod setBg setClrOvrMap">
        <pc:chgData name="Guest User" userId="" providerId="Windows Live" clId="Web-{2EB872C2-9CD0-4097-B1A3-614289C34AB9}" dt="2023-04-21T15:43:32.038" v="139" actId="1076"/>
        <pc:sldMkLst>
          <pc:docMk/>
          <pc:sldMk cId="3588336331" sldId="288"/>
        </pc:sldMkLst>
        <pc:spChg chg="mod">
          <ac:chgData name="Guest User" userId="" providerId="Windows Live" clId="Web-{2EB872C2-9CD0-4097-B1A3-614289C34AB9}" dt="2023-04-21T15:41:25.346" v="113" actId="1076"/>
          <ac:spMkLst>
            <pc:docMk/>
            <pc:sldMk cId="3588336331" sldId="288"/>
            <ac:spMk id="2" creationId="{4EC17B61-892E-8F90-D00B-53E6EBCEE61C}"/>
          </ac:spMkLst>
        </pc:spChg>
        <pc:spChg chg="add del">
          <ac:chgData name="Guest User" userId="" providerId="Windows Live" clId="Web-{2EB872C2-9CD0-4097-B1A3-614289C34AB9}" dt="2023-04-21T15:39:46.187" v="105"/>
          <ac:spMkLst>
            <pc:docMk/>
            <pc:sldMk cId="3588336331" sldId="288"/>
            <ac:spMk id="21" creationId="{0EFD753D-6A49-46DD-9E82-AA6E2C62B461}"/>
          </ac:spMkLst>
        </pc:spChg>
        <pc:spChg chg="add del">
          <ac:chgData name="Guest User" userId="" providerId="Windows Live" clId="Web-{2EB872C2-9CD0-4097-B1A3-614289C34AB9}" dt="2023-04-21T15:39:46.187" v="105"/>
          <ac:spMkLst>
            <pc:docMk/>
            <pc:sldMk cId="3588336331" sldId="288"/>
            <ac:spMk id="23" creationId="{138A5824-1F4A-4EE7-BC13-5BB48FC0809B}"/>
          </ac:spMkLst>
        </pc:spChg>
        <pc:spChg chg="add">
          <ac:chgData name="Guest User" userId="" providerId="Windows Live" clId="Web-{2EB872C2-9CD0-4097-B1A3-614289C34AB9}" dt="2023-04-21T15:39:46.187" v="105"/>
          <ac:spMkLst>
            <pc:docMk/>
            <pc:sldMk cId="3588336331" sldId="288"/>
            <ac:spMk id="25" creationId="{FBC711EC-2569-4DB4-BE16-66EC29DBE5CC}"/>
          </ac:spMkLst>
        </pc:spChg>
        <pc:spChg chg="add del">
          <ac:chgData name="Guest User" userId="" providerId="Windows Live" clId="Web-{2EB872C2-9CD0-4097-B1A3-614289C34AB9}" dt="2023-04-21T15:39:37.593" v="104"/>
          <ac:spMkLst>
            <pc:docMk/>
            <pc:sldMk cId="3588336331" sldId="288"/>
            <ac:spMk id="28" creationId="{C20267F5-D4E6-477A-A590-81F2ABD1B862}"/>
          </ac:spMkLst>
        </pc:spChg>
        <pc:spChg chg="add del">
          <ac:chgData name="Guest User" userId="" providerId="Windows Live" clId="Web-{2EB872C2-9CD0-4097-B1A3-614289C34AB9}" dt="2023-04-21T15:39:37.593" v="104"/>
          <ac:spMkLst>
            <pc:docMk/>
            <pc:sldMk cId="3588336331" sldId="288"/>
            <ac:spMk id="30" creationId="{F6E384F5-137A-40B1-97F0-694CC6ECD59C}"/>
          </ac:spMkLst>
        </pc:spChg>
        <pc:spChg chg="add del">
          <ac:chgData name="Guest User" userId="" providerId="Windows Live" clId="Web-{2EB872C2-9CD0-4097-B1A3-614289C34AB9}" dt="2023-04-21T15:39:37.593" v="104"/>
          <ac:spMkLst>
            <pc:docMk/>
            <pc:sldMk cId="3588336331" sldId="288"/>
            <ac:spMk id="32" creationId="{9DBC4630-03DA-474F-BBCB-BA3AE6B317A4}"/>
          </ac:spMkLst>
        </pc:spChg>
        <pc:spChg chg="add del">
          <ac:chgData name="Guest User" userId="" providerId="Windows Live" clId="Web-{2EB872C2-9CD0-4097-B1A3-614289C34AB9}" dt="2023-04-21T15:39:37.593" v="104"/>
          <ac:spMkLst>
            <pc:docMk/>
            <pc:sldMk cId="3588336331" sldId="288"/>
            <ac:spMk id="34" creationId="{DB6FE6A8-3E05-4C40-9190-B19BFD524416}"/>
          </ac:spMkLst>
        </pc:spChg>
        <pc:spChg chg="add del">
          <ac:chgData name="Guest User" userId="" providerId="Windows Live" clId="Web-{2EB872C2-9CD0-4097-B1A3-614289C34AB9}" dt="2023-04-21T15:39:37.593" v="104"/>
          <ac:spMkLst>
            <pc:docMk/>
            <pc:sldMk cId="3588336331" sldId="288"/>
            <ac:spMk id="36" creationId="{38315451-BA4E-4F56-BA8A-9CCCA5A0DC22}"/>
          </ac:spMkLst>
        </pc:spChg>
        <pc:spChg chg="add del">
          <ac:chgData name="Guest User" userId="" providerId="Windows Live" clId="Web-{2EB872C2-9CD0-4097-B1A3-614289C34AB9}" dt="2023-04-21T15:39:37.593" v="104"/>
          <ac:spMkLst>
            <pc:docMk/>
            <pc:sldMk cId="3588336331" sldId="288"/>
            <ac:spMk id="38" creationId="{5665E03E-3504-4366-BFC7-0CDEDC637069}"/>
          </ac:spMkLst>
        </pc:spChg>
        <pc:spChg chg="add del">
          <ac:chgData name="Guest User" userId="" providerId="Windows Live" clId="Web-{2EB872C2-9CD0-4097-B1A3-614289C34AB9}" dt="2023-04-21T15:39:37.593" v="104"/>
          <ac:spMkLst>
            <pc:docMk/>
            <pc:sldMk cId="3588336331" sldId="288"/>
            <ac:spMk id="40" creationId="{78418A25-6EAC-4140-BFE6-284E1925B5EE}"/>
          </ac:spMkLst>
        </pc:spChg>
        <pc:spChg chg="add del">
          <ac:chgData name="Guest User" userId="" providerId="Windows Live" clId="Web-{2EB872C2-9CD0-4097-B1A3-614289C34AB9}" dt="2023-04-21T15:39:37.593" v="104"/>
          <ac:spMkLst>
            <pc:docMk/>
            <pc:sldMk cId="3588336331" sldId="288"/>
            <ac:spMk id="42" creationId="{A9A95DA0-8F7C-4AB7-B890-22075705D2D3}"/>
          </ac:spMkLst>
        </pc:spChg>
        <pc:spChg chg="add del">
          <ac:chgData name="Guest User" userId="" providerId="Windows Live" clId="Web-{2EB872C2-9CD0-4097-B1A3-614289C34AB9}" dt="2023-04-21T15:39:37.593" v="104"/>
          <ac:spMkLst>
            <pc:docMk/>
            <pc:sldMk cId="3588336331" sldId="288"/>
            <ac:spMk id="44" creationId="{6B9D64DB-4D5C-4A91-B45F-F301E3174F9F}"/>
          </ac:spMkLst>
        </pc:spChg>
        <pc:spChg chg="add del">
          <ac:chgData name="Guest User" userId="" providerId="Windows Live" clId="Web-{2EB872C2-9CD0-4097-B1A3-614289C34AB9}" dt="2023-04-21T15:39:37.593" v="104"/>
          <ac:spMkLst>
            <pc:docMk/>
            <pc:sldMk cId="3588336331" sldId="288"/>
            <ac:spMk id="46" creationId="{E2193FF3-0731-4CB1-A0ED-1F3321A42090}"/>
          </ac:spMkLst>
        </pc:spChg>
        <pc:spChg chg="add del">
          <ac:chgData name="Guest User" userId="" providerId="Windows Live" clId="Web-{2EB872C2-9CD0-4097-B1A3-614289C34AB9}" dt="2023-04-21T15:39:37.593" v="104"/>
          <ac:spMkLst>
            <pc:docMk/>
            <pc:sldMk cId="3588336331" sldId="288"/>
            <ac:spMk id="48" creationId="{CB14CE1B-4BC5-4EF2-BE3D-05E4F580B3DB}"/>
          </ac:spMkLst>
        </pc:spChg>
        <pc:spChg chg="add del">
          <ac:chgData name="Guest User" userId="" providerId="Windows Live" clId="Web-{2EB872C2-9CD0-4097-B1A3-614289C34AB9}" dt="2023-04-21T15:39:37.593" v="104"/>
          <ac:spMkLst>
            <pc:docMk/>
            <pc:sldMk cId="3588336331" sldId="288"/>
            <ac:spMk id="50" creationId="{A1CCC4E2-0E38-41AA-A1C5-DBB03438714F}"/>
          </ac:spMkLst>
        </pc:spChg>
        <pc:picChg chg="mod ord">
          <ac:chgData name="Guest User" userId="" providerId="Windows Live" clId="Web-{2EB872C2-9CD0-4097-B1A3-614289C34AB9}" dt="2023-04-21T15:43:32.038" v="139" actId="1076"/>
          <ac:picMkLst>
            <pc:docMk/>
            <pc:sldMk cId="3588336331" sldId="288"/>
            <ac:picMk id="4" creationId="{D8ABA0A0-5694-8F03-1B86-D489F67A341A}"/>
          </ac:picMkLst>
        </pc:picChg>
        <pc:picChg chg="mod">
          <ac:chgData name="Guest User" userId="" providerId="Windows Live" clId="Web-{2EB872C2-9CD0-4097-B1A3-614289C34AB9}" dt="2023-04-21T15:43:09.693" v="135" actId="1076"/>
          <ac:picMkLst>
            <pc:docMk/>
            <pc:sldMk cId="3588336331" sldId="288"/>
            <ac:picMk id="5" creationId="{2E1C61AC-775E-A914-7167-0EAD06F1EE88}"/>
          </ac:picMkLst>
        </pc:picChg>
        <pc:picChg chg="mod ord">
          <ac:chgData name="Guest User" userId="" providerId="Windows Live" clId="Web-{2EB872C2-9CD0-4097-B1A3-614289C34AB9}" dt="2023-04-21T15:43:02.474" v="132" actId="1076"/>
          <ac:picMkLst>
            <pc:docMk/>
            <pc:sldMk cId="3588336331" sldId="288"/>
            <ac:picMk id="6" creationId="{EF56B29B-2802-06F6-C4D4-5DAEA586D306}"/>
          </ac:picMkLst>
        </pc:picChg>
        <pc:picChg chg="mod ord">
          <ac:chgData name="Guest User" userId="" providerId="Windows Live" clId="Web-{2EB872C2-9CD0-4097-B1A3-614289C34AB9}" dt="2023-04-21T15:43:18.397" v="137" actId="1076"/>
          <ac:picMkLst>
            <pc:docMk/>
            <pc:sldMk cId="3588336331" sldId="288"/>
            <ac:picMk id="7" creationId="{73EA353E-128E-D6CE-5D78-AF1F06C3DD2F}"/>
          </ac:picMkLst>
        </pc:picChg>
        <pc:picChg chg="mod ord">
          <ac:chgData name="Guest User" userId="" providerId="Windows Live" clId="Web-{2EB872C2-9CD0-4097-B1A3-614289C34AB9}" dt="2023-04-21T15:43:06.881" v="134" actId="1076"/>
          <ac:picMkLst>
            <pc:docMk/>
            <pc:sldMk cId="3588336331" sldId="288"/>
            <ac:picMk id="8" creationId="{A07414EE-8945-D181-BFF8-EE29B6D8B347}"/>
          </ac:picMkLst>
        </pc:picChg>
        <pc:picChg chg="mod ord">
          <ac:chgData name="Guest User" userId="" providerId="Windows Live" clId="Web-{2EB872C2-9CD0-4097-B1A3-614289C34AB9}" dt="2023-04-21T15:43:16.100" v="136" actId="1076"/>
          <ac:picMkLst>
            <pc:docMk/>
            <pc:sldMk cId="3588336331" sldId="288"/>
            <ac:picMk id="9" creationId="{B72C227A-5F16-AAF7-1E5D-BB726C05E702}"/>
          </ac:picMkLst>
        </pc:picChg>
      </pc:sldChg>
    </pc:docChg>
  </pc:docChgLst>
  <pc:docChgLst>
    <pc:chgData name="Guest User" providerId="Windows Live" clId="Web-{4B08325A-4DD2-4E02-8857-8806985FA3E1}"/>
    <pc:docChg chg="addSld modSld">
      <pc:chgData name="Guest User" userId="" providerId="Windows Live" clId="Web-{4B08325A-4DD2-4E02-8857-8806985FA3E1}" dt="2023-04-20T01:46:22.344" v="311" actId="20577"/>
      <pc:docMkLst>
        <pc:docMk/>
      </pc:docMkLst>
      <pc:sldChg chg="modSp">
        <pc:chgData name="Guest User" userId="" providerId="Windows Live" clId="Web-{4B08325A-4DD2-4E02-8857-8806985FA3E1}" dt="2023-04-20T01:27:05.012" v="235" actId="20577"/>
        <pc:sldMkLst>
          <pc:docMk/>
          <pc:sldMk cId="3047144878" sldId="274"/>
        </pc:sldMkLst>
        <pc:graphicFrameChg chg="modGraphic">
          <ac:chgData name="Guest User" userId="" providerId="Windows Live" clId="Web-{4B08325A-4DD2-4E02-8857-8806985FA3E1}" dt="2023-04-20T01:27:05.012" v="235" actId="20577"/>
          <ac:graphicFrameMkLst>
            <pc:docMk/>
            <pc:sldMk cId="3047144878" sldId="274"/>
            <ac:graphicFrameMk id="5" creationId="{4C35181C-573A-2401-6613-B46C16D4A978}"/>
          </ac:graphicFrameMkLst>
        </pc:graphicFrameChg>
      </pc:sldChg>
      <pc:sldChg chg="modSp">
        <pc:chgData name="Guest User" userId="" providerId="Windows Live" clId="Web-{4B08325A-4DD2-4E02-8857-8806985FA3E1}" dt="2023-04-20T01:46:22.344" v="311" actId="20577"/>
        <pc:sldMkLst>
          <pc:docMk/>
          <pc:sldMk cId="3993360192" sldId="275"/>
        </pc:sldMkLst>
        <pc:spChg chg="mod">
          <ac:chgData name="Guest User" userId="" providerId="Windows Live" clId="Web-{4B08325A-4DD2-4E02-8857-8806985FA3E1}" dt="2023-04-20T01:28:24.780" v="263" actId="20577"/>
          <ac:spMkLst>
            <pc:docMk/>
            <pc:sldMk cId="3993360192" sldId="275"/>
            <ac:spMk id="2" creationId="{2D3EDA26-416D-A9E8-181A-931546D0C77C}"/>
          </ac:spMkLst>
        </pc:spChg>
        <pc:spChg chg="mod">
          <ac:chgData name="Guest User" userId="" providerId="Windows Live" clId="Web-{4B08325A-4DD2-4E02-8857-8806985FA3E1}" dt="2023-04-20T01:46:22.344" v="311" actId="20577"/>
          <ac:spMkLst>
            <pc:docMk/>
            <pc:sldMk cId="3993360192" sldId="275"/>
            <ac:spMk id="3" creationId="{6B6F388C-4433-BFD9-D797-439967AB21E5}"/>
          </ac:spMkLst>
        </pc:spChg>
      </pc:sldChg>
      <pc:sldChg chg="modSp">
        <pc:chgData name="Guest User" userId="" providerId="Windows Live" clId="Web-{4B08325A-4DD2-4E02-8857-8806985FA3E1}" dt="2023-04-20T01:39:36.066" v="307" actId="20577"/>
        <pc:sldMkLst>
          <pc:docMk/>
          <pc:sldMk cId="3804773366" sldId="278"/>
        </pc:sldMkLst>
        <pc:spChg chg="mod">
          <ac:chgData name="Guest User" userId="" providerId="Windows Live" clId="Web-{4B08325A-4DD2-4E02-8857-8806985FA3E1}" dt="2023-04-20T01:39:36.066" v="307" actId="20577"/>
          <ac:spMkLst>
            <pc:docMk/>
            <pc:sldMk cId="3804773366" sldId="278"/>
            <ac:spMk id="3" creationId="{C9237DDB-FFF4-3CCD-4FE0-DD809858B27B}"/>
          </ac:spMkLst>
        </pc:spChg>
      </pc:sldChg>
      <pc:sldChg chg="modSp add replId">
        <pc:chgData name="Guest User" userId="" providerId="Windows Live" clId="Web-{4B08325A-4DD2-4E02-8857-8806985FA3E1}" dt="2023-04-20T01:28:41.140" v="267" actId="20577"/>
        <pc:sldMkLst>
          <pc:docMk/>
          <pc:sldMk cId="2066594431" sldId="283"/>
        </pc:sldMkLst>
        <pc:spChg chg="mod">
          <ac:chgData name="Guest User" userId="" providerId="Windows Live" clId="Web-{4B08325A-4DD2-4E02-8857-8806985FA3E1}" dt="2023-04-20T01:28:41.140" v="267" actId="20577"/>
          <ac:spMkLst>
            <pc:docMk/>
            <pc:sldMk cId="2066594431" sldId="283"/>
            <ac:spMk id="2" creationId="{2D3EDA26-416D-A9E8-181A-931546D0C77C}"/>
          </ac:spMkLst>
        </pc:spChg>
      </pc:sldChg>
    </pc:docChg>
  </pc:docChgLst>
  <pc:docChgLst>
    <pc:chgData name="Guest User" providerId="Windows Live" clId="Web-{ACB7307D-BED4-49FF-9862-4F13653B7E35}"/>
    <pc:docChg chg="modSld">
      <pc:chgData name="Guest User" userId="" providerId="Windows Live" clId="Web-{ACB7307D-BED4-49FF-9862-4F13653B7E35}" dt="2023-04-19T01:42:42.340" v="92" actId="20577"/>
      <pc:docMkLst>
        <pc:docMk/>
      </pc:docMkLst>
      <pc:sldChg chg="modSp">
        <pc:chgData name="Guest User" userId="" providerId="Windows Live" clId="Web-{ACB7307D-BED4-49FF-9862-4F13653B7E35}" dt="2023-04-19T01:42:42.340" v="92" actId="20577"/>
        <pc:sldMkLst>
          <pc:docMk/>
          <pc:sldMk cId="366048191" sldId="272"/>
        </pc:sldMkLst>
        <pc:spChg chg="mod">
          <ac:chgData name="Guest User" userId="" providerId="Windows Live" clId="Web-{ACB7307D-BED4-49FF-9862-4F13653B7E35}" dt="2023-04-19T01:42:42.340" v="92" actId="20577"/>
          <ac:spMkLst>
            <pc:docMk/>
            <pc:sldMk cId="366048191" sldId="272"/>
            <ac:spMk id="3" creationId="{EC7307EB-2F7B-993C-71C1-D4850E724455}"/>
          </ac:spMkLst>
        </pc:spChg>
      </pc:sldChg>
      <pc:sldChg chg="modSp">
        <pc:chgData name="Guest User" userId="" providerId="Windows Live" clId="Web-{ACB7307D-BED4-49FF-9862-4F13653B7E35}" dt="2023-04-19T01:40:00.976" v="22" actId="20577"/>
        <pc:sldMkLst>
          <pc:docMk/>
          <pc:sldMk cId="3509259308" sldId="273"/>
        </pc:sldMkLst>
        <pc:spChg chg="mod">
          <ac:chgData name="Guest User" userId="" providerId="Windows Live" clId="Web-{ACB7307D-BED4-49FF-9862-4F13653B7E35}" dt="2023-04-19T01:40:00.976" v="22" actId="20577"/>
          <ac:spMkLst>
            <pc:docMk/>
            <pc:sldMk cId="3509259308" sldId="273"/>
            <ac:spMk id="3" creationId="{04299A36-7F99-35D6-12AB-FA6882C09D8D}"/>
          </ac:spMkLst>
        </pc:spChg>
      </pc:sldChg>
    </pc:docChg>
  </pc:docChgLst>
  <pc:docChgLst>
    <pc:chgData name="Guest User" providerId="Windows Live" clId="Web-{72CDA72D-B7A2-48EB-AEF7-C356E3E034CE}"/>
    <pc:docChg chg="modSld sldOrd">
      <pc:chgData name="Guest User" userId="" providerId="Windows Live" clId="Web-{72CDA72D-B7A2-48EB-AEF7-C356E3E034CE}" dt="2023-04-21T16:14:59.174" v="5" actId="20577"/>
      <pc:docMkLst>
        <pc:docMk/>
      </pc:docMkLst>
      <pc:sldChg chg="modSp">
        <pc:chgData name="Guest User" userId="" providerId="Windows Live" clId="Web-{72CDA72D-B7A2-48EB-AEF7-C356E3E034CE}" dt="2023-04-21T16:14:59.174" v="5" actId="20577"/>
        <pc:sldMkLst>
          <pc:docMk/>
          <pc:sldMk cId="1486515089" sldId="256"/>
        </pc:sldMkLst>
        <pc:spChg chg="mod">
          <ac:chgData name="Guest User" userId="" providerId="Windows Live" clId="Web-{72CDA72D-B7A2-48EB-AEF7-C356E3E034CE}" dt="2023-04-21T16:14:59.174" v="5" actId="20577"/>
          <ac:spMkLst>
            <pc:docMk/>
            <pc:sldMk cId="1486515089" sldId="256"/>
            <ac:spMk id="2" creationId="{56EF19CC-C211-20A6-B315-F0F220198CAD}"/>
          </ac:spMkLst>
        </pc:spChg>
      </pc:sldChg>
      <pc:sldChg chg="ord">
        <pc:chgData name="Guest User" userId="" providerId="Windows Live" clId="Web-{72CDA72D-B7A2-48EB-AEF7-C356E3E034CE}" dt="2023-04-21T16:09:00.574" v="0"/>
        <pc:sldMkLst>
          <pc:docMk/>
          <pc:sldMk cId="3588336331" sldId="288"/>
        </pc:sldMkLst>
      </pc:sldChg>
    </pc:docChg>
  </pc:docChgLst>
  <pc:docChgLst>
    <pc:chgData name="Guest User" providerId="Windows Live" clId="Web-{07877F53-0E35-481E-BB96-79D35A34FA0D}"/>
    <pc:docChg chg="addSld delSld modSld sldOrd">
      <pc:chgData name="Guest User" userId="" providerId="Windows Live" clId="Web-{07877F53-0E35-481E-BB96-79D35A34FA0D}" dt="2023-04-21T15:57:52.035" v="256" actId="1076"/>
      <pc:docMkLst>
        <pc:docMk/>
      </pc:docMkLst>
      <pc:sldChg chg="addSp delSp modSp ord">
        <pc:chgData name="Guest User" userId="" providerId="Windows Live" clId="Web-{07877F53-0E35-481E-BB96-79D35A34FA0D}" dt="2023-04-21T15:57:52.035" v="256" actId="1076"/>
        <pc:sldMkLst>
          <pc:docMk/>
          <pc:sldMk cId="2142863019" sldId="270"/>
        </pc:sldMkLst>
        <pc:spChg chg="add mod">
          <ac:chgData name="Guest User" userId="" providerId="Windows Live" clId="Web-{07877F53-0E35-481E-BB96-79D35A34FA0D}" dt="2023-04-21T15:52:33.763" v="191" actId="20577"/>
          <ac:spMkLst>
            <pc:docMk/>
            <pc:sldMk cId="2142863019" sldId="270"/>
            <ac:spMk id="3" creationId="{E5307004-997C-BAB2-3996-96733AD05A85}"/>
          </ac:spMkLst>
        </pc:spChg>
        <pc:picChg chg="del">
          <ac:chgData name="Guest User" userId="" providerId="Windows Live" clId="Web-{07877F53-0E35-481E-BB96-79D35A34FA0D}" dt="2023-04-21T15:52:25.825" v="185"/>
          <ac:picMkLst>
            <pc:docMk/>
            <pc:sldMk cId="2142863019" sldId="270"/>
            <ac:picMk id="2" creationId="{6F0D4ED3-B196-C0D4-E73D-945B8EBE0E9A}"/>
          </ac:picMkLst>
        </pc:picChg>
        <pc:picChg chg="add mod">
          <ac:chgData name="Guest User" userId="" providerId="Windows Live" clId="Web-{07877F53-0E35-481E-BB96-79D35A34FA0D}" dt="2023-04-21T15:57:48.035" v="255" actId="14100"/>
          <ac:picMkLst>
            <pc:docMk/>
            <pc:sldMk cId="2142863019" sldId="270"/>
            <ac:picMk id="4" creationId="{1F342150-DF75-DCA1-BEF3-C36B0FCB4186}"/>
          </ac:picMkLst>
        </pc:picChg>
        <pc:picChg chg="add mod">
          <ac:chgData name="Guest User" userId="" providerId="Windows Live" clId="Web-{07877F53-0E35-481E-BB96-79D35A34FA0D}" dt="2023-04-21T15:57:52.035" v="256" actId="1076"/>
          <ac:picMkLst>
            <pc:docMk/>
            <pc:sldMk cId="2142863019" sldId="270"/>
            <ac:picMk id="5" creationId="{3A4019F9-8248-1D2C-FB64-5E9F2B62AF1F}"/>
          </ac:picMkLst>
        </pc:picChg>
        <pc:picChg chg="add mod">
          <ac:chgData name="Guest User" userId="" providerId="Windows Live" clId="Web-{07877F53-0E35-481E-BB96-79D35A34FA0D}" dt="2023-04-21T15:56:53.956" v="243" actId="1076"/>
          <ac:picMkLst>
            <pc:docMk/>
            <pc:sldMk cId="2142863019" sldId="270"/>
            <ac:picMk id="6" creationId="{E2CABE36-6D56-BCD2-B83B-8136674D8974}"/>
          </ac:picMkLst>
        </pc:picChg>
        <pc:picChg chg="add mod">
          <ac:chgData name="Guest User" userId="" providerId="Windows Live" clId="Web-{07877F53-0E35-481E-BB96-79D35A34FA0D}" dt="2023-04-21T15:56:55.331" v="244" actId="1076"/>
          <ac:picMkLst>
            <pc:docMk/>
            <pc:sldMk cId="2142863019" sldId="270"/>
            <ac:picMk id="7" creationId="{BC2BB248-AE88-5C93-9EC3-5CF9268ED219}"/>
          </ac:picMkLst>
        </pc:picChg>
        <pc:picChg chg="add mod">
          <ac:chgData name="Guest User" userId="" providerId="Windows Live" clId="Web-{07877F53-0E35-481E-BB96-79D35A34FA0D}" dt="2023-04-21T15:56:56.925" v="245" actId="1076"/>
          <ac:picMkLst>
            <pc:docMk/>
            <pc:sldMk cId="2142863019" sldId="270"/>
            <ac:picMk id="8" creationId="{0C28141E-25A7-9290-DDB8-307DC4A7C329}"/>
          </ac:picMkLst>
        </pc:picChg>
        <pc:picChg chg="add mod">
          <ac:chgData name="Guest User" userId="" providerId="Windows Live" clId="Web-{07877F53-0E35-481E-BB96-79D35A34FA0D}" dt="2023-04-21T15:56:58.940" v="246" actId="1076"/>
          <ac:picMkLst>
            <pc:docMk/>
            <pc:sldMk cId="2142863019" sldId="270"/>
            <ac:picMk id="9" creationId="{D9ECF65C-E1F8-C6FC-3C6D-BE9521334BFE}"/>
          </ac:picMkLst>
        </pc:picChg>
        <pc:picChg chg="add mod">
          <ac:chgData name="Guest User" userId="" providerId="Windows Live" clId="Web-{07877F53-0E35-481E-BB96-79D35A34FA0D}" dt="2023-04-21T15:56:02.455" v="231" actId="1076"/>
          <ac:picMkLst>
            <pc:docMk/>
            <pc:sldMk cId="2142863019" sldId="270"/>
            <ac:picMk id="10" creationId="{D753D599-D372-CF68-4D4E-BCBDBCD6E35D}"/>
          </ac:picMkLst>
        </pc:picChg>
        <pc:picChg chg="add mod">
          <ac:chgData name="Guest User" userId="" providerId="Windows Live" clId="Web-{07877F53-0E35-481E-BB96-79D35A34FA0D}" dt="2023-04-21T15:56:49.877" v="242" actId="1076"/>
          <ac:picMkLst>
            <pc:docMk/>
            <pc:sldMk cId="2142863019" sldId="270"/>
            <ac:picMk id="11" creationId="{5F6A2FAB-90B1-4BE3-5E3B-D5DB652B9E93}"/>
          </ac:picMkLst>
        </pc:picChg>
        <pc:picChg chg="add mod">
          <ac:chgData name="Guest User" userId="" providerId="Windows Live" clId="Web-{07877F53-0E35-481E-BB96-79D35A34FA0D}" dt="2023-04-21T15:57:17.628" v="249" actId="1076"/>
          <ac:picMkLst>
            <pc:docMk/>
            <pc:sldMk cId="2142863019" sldId="270"/>
            <ac:picMk id="12" creationId="{38F82208-5C4C-552D-915E-E7250DBBB896}"/>
          </ac:picMkLst>
        </pc:picChg>
        <pc:picChg chg="add mod">
          <ac:chgData name="Guest User" userId="" providerId="Windows Live" clId="Web-{07877F53-0E35-481E-BB96-79D35A34FA0D}" dt="2023-04-21T15:57:40.238" v="253" actId="1076"/>
          <ac:picMkLst>
            <pc:docMk/>
            <pc:sldMk cId="2142863019" sldId="270"/>
            <ac:picMk id="13" creationId="{77AFC7D3-ADFC-4EC5-9DFA-895F2B909801}"/>
          </ac:picMkLst>
        </pc:picChg>
      </pc:sldChg>
      <pc:sldChg chg="modSp">
        <pc:chgData name="Guest User" userId="" providerId="Windows Live" clId="Web-{07877F53-0E35-481E-BB96-79D35A34FA0D}" dt="2023-04-21T15:27:27.105" v="3" actId="20577"/>
        <pc:sldMkLst>
          <pc:docMk/>
          <pc:sldMk cId="3509259308" sldId="273"/>
        </pc:sldMkLst>
        <pc:spChg chg="mod">
          <ac:chgData name="Guest User" userId="" providerId="Windows Live" clId="Web-{07877F53-0E35-481E-BB96-79D35A34FA0D}" dt="2023-04-21T15:27:27.105" v="3" actId="20577"/>
          <ac:spMkLst>
            <pc:docMk/>
            <pc:sldMk cId="3509259308" sldId="273"/>
            <ac:spMk id="3" creationId="{04299A36-7F99-35D6-12AB-FA6882C09D8D}"/>
          </ac:spMkLst>
        </pc:spChg>
      </pc:sldChg>
      <pc:sldChg chg="del">
        <pc:chgData name="Guest User" userId="" providerId="Windows Live" clId="Web-{07877F53-0E35-481E-BB96-79D35A34FA0D}" dt="2023-04-21T15:30:39.218" v="24"/>
        <pc:sldMkLst>
          <pc:docMk/>
          <pc:sldMk cId="244673495" sldId="285"/>
        </pc:sldMkLst>
      </pc:sldChg>
      <pc:sldChg chg="addSp delSp modSp new mod ord setBg">
        <pc:chgData name="Guest User" userId="" providerId="Windows Live" clId="Web-{07877F53-0E35-481E-BB96-79D35A34FA0D}" dt="2023-04-21T15:52:15.185" v="182"/>
        <pc:sldMkLst>
          <pc:docMk/>
          <pc:sldMk cId="205968948" sldId="287"/>
        </pc:sldMkLst>
        <pc:spChg chg="mod">
          <ac:chgData name="Guest User" userId="" providerId="Windows Live" clId="Web-{07877F53-0E35-481E-BB96-79D35A34FA0D}" dt="2023-04-21T15:31:13.391" v="31" actId="1076"/>
          <ac:spMkLst>
            <pc:docMk/>
            <pc:sldMk cId="205968948" sldId="287"/>
            <ac:spMk id="2" creationId="{33729C09-645B-7121-08DE-330889BC7A0E}"/>
          </ac:spMkLst>
        </pc:spChg>
        <pc:spChg chg="add del">
          <ac:chgData name="Guest User" userId="" providerId="Windows Live" clId="Web-{07877F53-0E35-481E-BB96-79D35A34FA0D}" dt="2023-04-21T15:30:49.828" v="25"/>
          <ac:spMkLst>
            <pc:docMk/>
            <pc:sldMk cId="205968948" sldId="287"/>
            <ac:spMk id="9" creationId="{47942995-B07F-4636-9A06-C6A104B260A8}"/>
          </ac:spMkLst>
        </pc:spChg>
        <pc:spChg chg="add del">
          <ac:chgData name="Guest User" userId="" providerId="Windows Live" clId="Web-{07877F53-0E35-481E-BB96-79D35A34FA0D}" dt="2023-04-21T15:30:49.828" v="25"/>
          <ac:spMkLst>
            <pc:docMk/>
            <pc:sldMk cId="205968948" sldId="287"/>
            <ac:spMk id="16" creationId="{B81933D1-5615-42C7-9C0B-4EB7105CCE2D}"/>
          </ac:spMkLst>
        </pc:spChg>
        <pc:spChg chg="add del">
          <ac:chgData name="Guest User" userId="" providerId="Windows Live" clId="Web-{07877F53-0E35-481E-BB96-79D35A34FA0D}" dt="2023-04-21T15:30:49.828" v="25"/>
          <ac:spMkLst>
            <pc:docMk/>
            <pc:sldMk cId="205968948" sldId="287"/>
            <ac:spMk id="18" creationId="{19C9EAEA-39D0-4B0E-A0EB-51E7B26740B1}"/>
          </ac:spMkLst>
        </pc:spChg>
        <pc:spChg chg="add">
          <ac:chgData name="Guest User" userId="" providerId="Windows Live" clId="Web-{07877F53-0E35-481E-BB96-79D35A34FA0D}" dt="2023-04-21T15:30:49.828" v="25"/>
          <ac:spMkLst>
            <pc:docMk/>
            <pc:sldMk cId="205968948" sldId="287"/>
            <ac:spMk id="23" creationId="{5DCB5928-DC7D-4612-9922-441966E15627}"/>
          </ac:spMkLst>
        </pc:spChg>
        <pc:spChg chg="add">
          <ac:chgData name="Guest User" userId="" providerId="Windows Live" clId="Web-{07877F53-0E35-481E-BB96-79D35A34FA0D}" dt="2023-04-21T15:30:49.828" v="25"/>
          <ac:spMkLst>
            <pc:docMk/>
            <pc:sldMk cId="205968948" sldId="287"/>
            <ac:spMk id="25" creationId="{682C1161-1736-45EC-99B7-33F3CAE9D517}"/>
          </ac:spMkLst>
        </pc:spChg>
        <pc:spChg chg="add">
          <ac:chgData name="Guest User" userId="" providerId="Windows Live" clId="Web-{07877F53-0E35-481E-BB96-79D35A34FA0D}" dt="2023-04-21T15:30:49.828" v="25"/>
          <ac:spMkLst>
            <pc:docMk/>
            <pc:sldMk cId="205968948" sldId="287"/>
            <ac:spMk id="27" creationId="{84D4DDB8-B68F-45B0-9F62-C4279996F672}"/>
          </ac:spMkLst>
        </pc:spChg>
        <pc:spChg chg="add">
          <ac:chgData name="Guest User" userId="" providerId="Windows Live" clId="Web-{07877F53-0E35-481E-BB96-79D35A34FA0D}" dt="2023-04-21T15:30:49.828" v="25"/>
          <ac:spMkLst>
            <pc:docMk/>
            <pc:sldMk cId="205968948" sldId="287"/>
            <ac:spMk id="29" creationId="{AF2F604E-43BE-4DC3-B983-E071523364F8}"/>
          </ac:spMkLst>
        </pc:spChg>
        <pc:spChg chg="add">
          <ac:chgData name="Guest User" userId="" providerId="Windows Live" clId="Web-{07877F53-0E35-481E-BB96-79D35A34FA0D}" dt="2023-04-21T15:30:49.828" v="25"/>
          <ac:spMkLst>
            <pc:docMk/>
            <pc:sldMk cId="205968948" sldId="287"/>
            <ac:spMk id="31" creationId="{08C9B587-E65E-4B52-B37C-ABEBB6E87928}"/>
          </ac:spMkLst>
        </pc:spChg>
        <pc:grpChg chg="add del">
          <ac:chgData name="Guest User" userId="" providerId="Windows Live" clId="Web-{07877F53-0E35-481E-BB96-79D35A34FA0D}" dt="2023-04-21T15:30:49.828" v="25"/>
          <ac:grpSpMkLst>
            <pc:docMk/>
            <pc:sldMk cId="205968948" sldId="287"/>
            <ac:grpSpMk id="11" creationId="{032D8612-31EB-44CF-A1D0-14FD4C705424}"/>
          </ac:grpSpMkLst>
        </pc:grpChg>
        <pc:picChg chg="add mod">
          <ac:chgData name="Guest User" userId="" providerId="Windows Live" clId="Web-{07877F53-0E35-481E-BB96-79D35A34FA0D}" dt="2023-04-21T15:30:54.422" v="26" actId="1076"/>
          <ac:picMkLst>
            <pc:docMk/>
            <pc:sldMk cId="205968948" sldId="287"/>
            <ac:picMk id="4" creationId="{2A15E263-0754-05E1-40A1-AE569B8E7CFC}"/>
          </ac:picMkLst>
        </pc:picChg>
      </pc:sldChg>
      <pc:sldChg chg="modSp new">
        <pc:chgData name="Guest User" userId="" providerId="Windows Live" clId="Web-{07877F53-0E35-481E-BB96-79D35A34FA0D}" dt="2023-04-21T15:38:32.447" v="55" actId="14100"/>
        <pc:sldMkLst>
          <pc:docMk/>
          <pc:sldMk cId="3588336331" sldId="288"/>
        </pc:sldMkLst>
        <pc:spChg chg="mod">
          <ac:chgData name="Guest User" userId="" providerId="Windows Live" clId="Web-{07877F53-0E35-481E-BB96-79D35A34FA0D}" dt="2023-04-21T15:38:32.447" v="55" actId="14100"/>
          <ac:spMkLst>
            <pc:docMk/>
            <pc:sldMk cId="3588336331" sldId="288"/>
            <ac:spMk id="2" creationId="{4EC17B61-892E-8F90-D00B-53E6EBCEE61C}"/>
          </ac:spMkLst>
        </pc:spChg>
        <pc:spChg chg="mod">
          <ac:chgData name="Guest User" userId="" providerId="Windows Live" clId="Web-{07877F53-0E35-481E-BB96-79D35A34FA0D}" dt="2023-04-21T15:37:59.884" v="53" actId="14100"/>
          <ac:spMkLst>
            <pc:docMk/>
            <pc:sldMk cId="3588336331" sldId="288"/>
            <ac:spMk id="18" creationId="{4B1DEF27-4033-BD08-2AEA-FAF070A98C76}"/>
          </ac:spMkLst>
        </pc:spChg>
      </pc:sldChg>
      <pc:sldChg chg="addSp delSp modSp new del mod ord setBg setClrOvrMap">
        <pc:chgData name="Guest User" userId="" providerId="Windows Live" clId="Web-{07877F53-0E35-481E-BB96-79D35A34FA0D}" dt="2023-04-21T15:52:48.653" v="194"/>
        <pc:sldMkLst>
          <pc:docMk/>
          <pc:sldMk cId="3752076815" sldId="289"/>
        </pc:sldMkLst>
        <pc:spChg chg="mod ord">
          <ac:chgData name="Guest User" userId="" providerId="Windows Live" clId="Web-{07877F53-0E35-481E-BB96-79D35A34FA0D}" dt="2023-04-21T15:51:33.058" v="177"/>
          <ac:spMkLst>
            <pc:docMk/>
            <pc:sldMk cId="3752076815" sldId="289"/>
            <ac:spMk id="2" creationId="{D1787B5B-FB37-4ABA-7C8F-8A5D26399509}"/>
          </ac:spMkLst>
        </pc:spChg>
        <pc:spChg chg="add del">
          <ac:chgData name="Guest User" userId="" providerId="Windows Live" clId="Web-{07877F53-0E35-481E-BB96-79D35A34FA0D}" dt="2023-04-21T15:51:33.058" v="177"/>
          <ac:spMkLst>
            <pc:docMk/>
            <pc:sldMk cId="3752076815" sldId="289"/>
            <ac:spMk id="10" creationId="{FB33DC6A-1F1C-4A06-834E-CFF88F1C0BB9}"/>
          </ac:spMkLst>
        </pc:spChg>
        <pc:spChg chg="add del">
          <ac:chgData name="Guest User" userId="" providerId="Windows Live" clId="Web-{07877F53-0E35-481E-BB96-79D35A34FA0D}" dt="2023-04-21T15:51:33.058" v="177"/>
          <ac:spMkLst>
            <pc:docMk/>
            <pc:sldMk cId="3752076815" sldId="289"/>
            <ac:spMk id="12" creationId="{0FE1D5CF-87B8-4A8A-AD3C-01D06A60769B}"/>
          </ac:spMkLst>
        </pc:spChg>
        <pc:spChg chg="add del">
          <ac:chgData name="Guest User" userId="" providerId="Windows Live" clId="Web-{07877F53-0E35-481E-BB96-79D35A34FA0D}" dt="2023-04-21T15:51:33.058" v="177"/>
          <ac:spMkLst>
            <pc:docMk/>
            <pc:sldMk cId="3752076815" sldId="289"/>
            <ac:spMk id="14" creationId="{60926200-45C2-41E9-839F-31CD5FE4CD59}"/>
          </ac:spMkLst>
        </pc:spChg>
        <pc:spChg chg="add del">
          <ac:chgData name="Guest User" userId="" providerId="Windows Live" clId="Web-{07877F53-0E35-481E-BB96-79D35A34FA0D}" dt="2023-04-21T15:51:33.058" v="177"/>
          <ac:spMkLst>
            <pc:docMk/>
            <pc:sldMk cId="3752076815" sldId="289"/>
            <ac:spMk id="16" creationId="{AF2F604E-43BE-4DC3-B983-E071523364F8}"/>
          </ac:spMkLst>
        </pc:spChg>
        <pc:spChg chg="add del">
          <ac:chgData name="Guest User" userId="" providerId="Windows Live" clId="Web-{07877F53-0E35-481E-BB96-79D35A34FA0D}" dt="2023-04-21T15:51:33.058" v="177"/>
          <ac:spMkLst>
            <pc:docMk/>
            <pc:sldMk cId="3752076815" sldId="289"/>
            <ac:spMk id="18" creationId="{08C9B587-E65E-4B52-B37C-ABEBB6E87928}"/>
          </ac:spMkLst>
        </pc:spChg>
        <pc:spChg chg="add">
          <ac:chgData name="Guest User" userId="" providerId="Windows Live" clId="Web-{07877F53-0E35-481E-BB96-79D35A34FA0D}" dt="2023-04-21T15:51:33.058" v="177"/>
          <ac:spMkLst>
            <pc:docMk/>
            <pc:sldMk cId="3752076815" sldId="289"/>
            <ac:spMk id="23" creationId="{0C498D70-E3F3-491D-AD66-F47DEC818355}"/>
          </ac:spMkLst>
        </pc:spChg>
        <pc:spChg chg="add">
          <ac:chgData name="Guest User" userId="" providerId="Windows Live" clId="Web-{07877F53-0E35-481E-BB96-79D35A34FA0D}" dt="2023-04-21T15:51:33.058" v="177"/>
          <ac:spMkLst>
            <pc:docMk/>
            <pc:sldMk cId="3752076815" sldId="289"/>
            <ac:spMk id="25" creationId="{593AFE2C-42B2-4C01-B3C4-EFFC4FA674D2}"/>
          </ac:spMkLst>
        </pc:spChg>
        <pc:spChg chg="add">
          <ac:chgData name="Guest User" userId="" providerId="Windows Live" clId="Web-{07877F53-0E35-481E-BB96-79D35A34FA0D}" dt="2023-04-21T15:51:33.058" v="177"/>
          <ac:spMkLst>
            <pc:docMk/>
            <pc:sldMk cId="3752076815" sldId="289"/>
            <ac:spMk id="27" creationId="{59C1EA7D-CC54-4A0A-B26F-2D24CAF26639}"/>
          </ac:spMkLst>
        </pc:spChg>
        <pc:spChg chg="add">
          <ac:chgData name="Guest User" userId="" providerId="Windows Live" clId="Web-{07877F53-0E35-481E-BB96-79D35A34FA0D}" dt="2023-04-21T15:51:33.058" v="177"/>
          <ac:spMkLst>
            <pc:docMk/>
            <pc:sldMk cId="3752076815" sldId="289"/>
            <ac:spMk id="29" creationId="{8791BC3C-724D-4C71-96CA-E85CE9C86537}"/>
          </ac:spMkLst>
        </pc:spChg>
        <pc:picChg chg="add del mod">
          <ac:chgData name="Guest User" userId="" providerId="Windows Live" clId="Web-{07877F53-0E35-481E-BB96-79D35A34FA0D}" dt="2023-04-21T15:41:39.264" v="58"/>
          <ac:picMkLst>
            <pc:docMk/>
            <pc:sldMk cId="3752076815" sldId="289"/>
            <ac:picMk id="3" creationId="{37FBBA1D-B4E2-DD0D-1395-88491DA921CE}"/>
          </ac:picMkLst>
        </pc:picChg>
        <pc:picChg chg="add mod">
          <ac:chgData name="Guest User" userId="" providerId="Windows Live" clId="Web-{07877F53-0E35-481E-BB96-79D35A34FA0D}" dt="2023-04-21T15:51:33.058" v="177"/>
          <ac:picMkLst>
            <pc:docMk/>
            <pc:sldMk cId="3752076815" sldId="289"/>
            <ac:picMk id="4" creationId="{6516478F-C456-8DC7-8EC2-B001A3FE3072}"/>
          </ac:picMkLst>
        </pc:picChg>
        <pc:picChg chg="add del mod">
          <ac:chgData name="Guest User" userId="" providerId="Windows Live" clId="Web-{07877F53-0E35-481E-BB96-79D35A34FA0D}" dt="2023-04-21T15:47:03.380" v="131"/>
          <ac:picMkLst>
            <pc:docMk/>
            <pc:sldMk cId="3752076815" sldId="289"/>
            <ac:picMk id="5" creationId="{3A740367-46BF-3D0F-B160-62643ED762FC}"/>
          </ac:picMkLst>
        </pc:picChg>
        <pc:picChg chg="add mod">
          <ac:chgData name="Guest User" userId="" providerId="Windows Live" clId="Web-{07877F53-0E35-481E-BB96-79D35A34FA0D}" dt="2023-04-21T15:51:33.058" v="177"/>
          <ac:picMkLst>
            <pc:docMk/>
            <pc:sldMk cId="3752076815" sldId="289"/>
            <ac:picMk id="6" creationId="{3FEF808C-D1ED-1814-E8D5-AAC1B601B2C0}"/>
          </ac:picMkLst>
        </pc:picChg>
        <pc:picChg chg="add mod">
          <ac:chgData name="Guest User" userId="" providerId="Windows Live" clId="Web-{07877F53-0E35-481E-BB96-79D35A34FA0D}" dt="2023-04-21T15:51:43.855" v="179" actId="1076"/>
          <ac:picMkLst>
            <pc:docMk/>
            <pc:sldMk cId="3752076815" sldId="289"/>
            <ac:picMk id="7" creationId="{F9FB57A4-4F2A-B65E-5071-11CA3EE6DE2A}"/>
          </ac:picMkLst>
        </pc:picChg>
        <pc:picChg chg="add del mod ord">
          <ac:chgData name="Guest User" userId="" providerId="Windows Live" clId="Web-{07877F53-0E35-481E-BB96-79D35A34FA0D}" dt="2023-04-21T15:52:44.560" v="193"/>
          <ac:picMkLst>
            <pc:docMk/>
            <pc:sldMk cId="3752076815" sldId="289"/>
            <ac:picMk id="8" creationId="{439D4F62-A625-C478-944B-6D2BC8F3B3FF}"/>
          </ac:picMkLst>
        </pc:picChg>
        <pc:picChg chg="add mod">
          <ac:chgData name="Guest User" userId="" providerId="Windows Live" clId="Web-{07877F53-0E35-481E-BB96-79D35A34FA0D}" dt="2023-04-21T15:51:33.058" v="177"/>
          <ac:picMkLst>
            <pc:docMk/>
            <pc:sldMk cId="3752076815" sldId="289"/>
            <ac:picMk id="9" creationId="{B71FF1C7-C156-BB6F-0AE4-3FD2453CCC82}"/>
          </ac:picMkLst>
        </pc:picChg>
      </pc:sldChg>
      <pc:sldChg chg="new del">
        <pc:chgData name="Guest User" userId="" providerId="Windows Live" clId="Web-{07877F53-0E35-481E-BB96-79D35A34FA0D}" dt="2023-04-21T15:52:52.388" v="195"/>
        <pc:sldMkLst>
          <pc:docMk/>
          <pc:sldMk cId="1547592158" sldId="291"/>
        </pc:sldMkLst>
      </pc:sldChg>
    </pc:docChg>
  </pc:docChgLst>
  <pc:docChgLst>
    <pc:chgData name="Guest User" providerId="Windows Live" clId="Web-{D84F3EE8-F18F-4E91-8E72-DA466F4F184F}"/>
    <pc:docChg chg="delSld modSld">
      <pc:chgData name="Guest User" userId="" providerId="Windows Live" clId="Web-{D84F3EE8-F18F-4E91-8E72-DA466F4F184F}" dt="2023-04-20T00:00:56.701" v="113" actId="20577"/>
      <pc:docMkLst>
        <pc:docMk/>
      </pc:docMkLst>
      <pc:sldChg chg="del">
        <pc:chgData name="Guest User" userId="" providerId="Windows Live" clId="Web-{D84F3EE8-F18F-4E91-8E72-DA466F4F184F}" dt="2023-04-20T00:00:29.013" v="108"/>
        <pc:sldMkLst>
          <pc:docMk/>
          <pc:sldMk cId="919843635" sldId="262"/>
        </pc:sldMkLst>
      </pc:sldChg>
      <pc:sldChg chg="addSp delSp modSp">
        <pc:chgData name="Guest User" userId="" providerId="Windows Live" clId="Web-{D84F3EE8-F18F-4E91-8E72-DA466F4F184F}" dt="2023-04-19T23:08:54.522" v="53"/>
        <pc:sldMkLst>
          <pc:docMk/>
          <pc:sldMk cId="2142863019" sldId="270"/>
        </pc:sldMkLst>
        <pc:spChg chg="del">
          <ac:chgData name="Guest User" userId="" providerId="Windows Live" clId="Web-{D84F3EE8-F18F-4E91-8E72-DA466F4F184F}" dt="2023-04-19T23:08:54.522" v="53"/>
          <ac:spMkLst>
            <pc:docMk/>
            <pc:sldMk cId="2142863019" sldId="270"/>
            <ac:spMk id="6" creationId="{BA797C1B-84D8-9A2B-B0DB-0DBC63D286BC}"/>
          </ac:spMkLst>
        </pc:spChg>
        <pc:picChg chg="add mod">
          <ac:chgData name="Guest User" userId="" providerId="Windows Live" clId="Web-{D84F3EE8-F18F-4E91-8E72-DA466F4F184F}" dt="2023-04-19T23:08:45.381" v="52" actId="1076"/>
          <ac:picMkLst>
            <pc:docMk/>
            <pc:sldMk cId="2142863019" sldId="270"/>
            <ac:picMk id="2" creationId="{6F0D4ED3-B196-C0D4-E73D-945B8EBE0E9A}"/>
          </ac:picMkLst>
        </pc:picChg>
        <pc:picChg chg="del">
          <ac:chgData name="Guest User" userId="" providerId="Windows Live" clId="Web-{D84F3EE8-F18F-4E91-8E72-DA466F4F184F}" dt="2023-04-19T23:08:19.585" v="48"/>
          <ac:picMkLst>
            <pc:docMk/>
            <pc:sldMk cId="2142863019" sldId="270"/>
            <ac:picMk id="5" creationId="{8E008619-B8F9-87A9-9142-9873F8ABB732}"/>
          </ac:picMkLst>
        </pc:picChg>
      </pc:sldChg>
      <pc:sldChg chg="addSp delSp modSp">
        <pc:chgData name="Guest User" userId="" providerId="Windows Live" clId="Web-{D84F3EE8-F18F-4E91-8E72-DA466F4F184F}" dt="2023-04-19T23:07:23.835" v="47"/>
        <pc:sldMkLst>
          <pc:docMk/>
          <pc:sldMk cId="2490705928" sldId="271"/>
        </pc:sldMkLst>
        <pc:spChg chg="del">
          <ac:chgData name="Guest User" userId="" providerId="Windows Live" clId="Web-{D84F3EE8-F18F-4E91-8E72-DA466F4F184F}" dt="2023-04-19T23:07:23.835" v="47"/>
          <ac:spMkLst>
            <pc:docMk/>
            <pc:sldMk cId="2490705928" sldId="271"/>
            <ac:spMk id="2" creationId="{244189E3-349D-5A66-D2FB-63839756E9AB}"/>
          </ac:spMkLst>
        </pc:spChg>
        <pc:spChg chg="add del mod">
          <ac:chgData name="Guest User" userId="" providerId="Windows Live" clId="Web-{D84F3EE8-F18F-4E91-8E72-DA466F4F184F}" dt="2023-04-19T23:07:06.241" v="43"/>
          <ac:spMkLst>
            <pc:docMk/>
            <pc:sldMk cId="2490705928" sldId="271"/>
            <ac:spMk id="4" creationId="{DE37CC30-01D0-8BCF-3DF2-90F7C13BD406}"/>
          </ac:spMkLst>
        </pc:spChg>
        <pc:picChg chg="del">
          <ac:chgData name="Guest User" userId="" providerId="Windows Live" clId="Web-{D84F3EE8-F18F-4E91-8E72-DA466F4F184F}" dt="2023-04-19T23:06:50.022" v="42"/>
          <ac:picMkLst>
            <pc:docMk/>
            <pc:sldMk cId="2490705928" sldId="271"/>
            <ac:picMk id="5" creationId="{AB535F54-7ADC-F173-4C61-54C97454CECC}"/>
          </ac:picMkLst>
        </pc:picChg>
        <pc:picChg chg="add mod ord">
          <ac:chgData name="Guest User" userId="" providerId="Windows Live" clId="Web-{D84F3EE8-F18F-4E91-8E72-DA466F4F184F}" dt="2023-04-19T23:07:19.194" v="46" actId="1076"/>
          <ac:picMkLst>
            <pc:docMk/>
            <pc:sldMk cId="2490705928" sldId="271"/>
            <ac:picMk id="6" creationId="{C8CD6837-0B11-D24F-B71F-CF6752B80898}"/>
          </ac:picMkLst>
        </pc:picChg>
      </pc:sldChg>
      <pc:sldChg chg="modSp">
        <pc:chgData name="Guest User" userId="" providerId="Windows Live" clId="Web-{D84F3EE8-F18F-4E91-8E72-DA466F4F184F}" dt="2023-04-19T23:00:43.133" v="41" actId="20577"/>
        <pc:sldMkLst>
          <pc:docMk/>
          <pc:sldMk cId="3993360192" sldId="275"/>
        </pc:sldMkLst>
        <pc:spChg chg="mod">
          <ac:chgData name="Guest User" userId="" providerId="Windows Live" clId="Web-{D84F3EE8-F18F-4E91-8E72-DA466F4F184F}" dt="2023-04-19T23:00:43.133" v="41" actId="20577"/>
          <ac:spMkLst>
            <pc:docMk/>
            <pc:sldMk cId="3993360192" sldId="275"/>
            <ac:spMk id="3" creationId="{6B6F388C-4433-BFD9-D797-439967AB21E5}"/>
          </ac:spMkLst>
        </pc:spChg>
      </pc:sldChg>
      <pc:sldChg chg="modSp">
        <pc:chgData name="Guest User" userId="" providerId="Windows Live" clId="Web-{D84F3EE8-F18F-4E91-8E72-DA466F4F184F}" dt="2023-04-20T00:00:16.122" v="107" actId="20577"/>
        <pc:sldMkLst>
          <pc:docMk/>
          <pc:sldMk cId="2055482626" sldId="276"/>
        </pc:sldMkLst>
        <pc:spChg chg="mod">
          <ac:chgData name="Guest User" userId="" providerId="Windows Live" clId="Web-{D84F3EE8-F18F-4E91-8E72-DA466F4F184F}" dt="2023-04-19T23:59:30.668" v="68" actId="20577"/>
          <ac:spMkLst>
            <pc:docMk/>
            <pc:sldMk cId="2055482626" sldId="276"/>
            <ac:spMk id="2" creationId="{B0AE8779-5AF9-1525-415F-ABD8F9756010}"/>
          </ac:spMkLst>
        </pc:spChg>
        <pc:spChg chg="mod">
          <ac:chgData name="Guest User" userId="" providerId="Windows Live" clId="Web-{D84F3EE8-F18F-4E91-8E72-DA466F4F184F}" dt="2023-04-20T00:00:16.122" v="107" actId="20577"/>
          <ac:spMkLst>
            <pc:docMk/>
            <pc:sldMk cId="2055482626" sldId="276"/>
            <ac:spMk id="3" creationId="{1755BD62-C4DD-488E-DEC0-A88850E631E1}"/>
          </ac:spMkLst>
        </pc:spChg>
      </pc:sldChg>
      <pc:sldChg chg="modSp">
        <pc:chgData name="Guest User" userId="" providerId="Windows Live" clId="Web-{D84F3EE8-F18F-4E91-8E72-DA466F4F184F}" dt="2023-04-20T00:00:56.701" v="113" actId="20577"/>
        <pc:sldMkLst>
          <pc:docMk/>
          <pc:sldMk cId="962909771" sldId="280"/>
        </pc:sldMkLst>
        <pc:spChg chg="mod">
          <ac:chgData name="Guest User" userId="" providerId="Windows Live" clId="Web-{D84F3EE8-F18F-4E91-8E72-DA466F4F184F}" dt="2023-04-20T00:00:56.701" v="113" actId="20577"/>
          <ac:spMkLst>
            <pc:docMk/>
            <pc:sldMk cId="962909771" sldId="280"/>
            <ac:spMk id="3" creationId="{CDC0040A-70E6-5149-C188-5214ADB6350E}"/>
          </ac:spMkLst>
        </pc:spChg>
      </pc:sldChg>
    </pc:docChg>
  </pc:docChgLst>
  <pc:docChgLst>
    <pc:chgData name="Guest User" providerId="Windows Live" clId="Web-{3DF362B0-682F-4B1E-9C4E-17D538D2EB20}"/>
    <pc:docChg chg="delSld">
      <pc:chgData name="Guest User" userId="" providerId="Windows Live" clId="Web-{3DF362B0-682F-4B1E-9C4E-17D538D2EB20}" dt="2023-04-22T01:38:06.339" v="0"/>
      <pc:docMkLst>
        <pc:docMk/>
      </pc:docMkLst>
      <pc:sldChg chg="del">
        <pc:chgData name="Guest User" userId="" providerId="Windows Live" clId="Web-{3DF362B0-682F-4B1E-9C4E-17D538D2EB20}" dt="2023-04-22T01:38:06.339" v="0"/>
        <pc:sldMkLst>
          <pc:docMk/>
          <pc:sldMk cId="2422940930" sldId="268"/>
        </pc:sldMkLst>
      </pc:sldChg>
    </pc:docChg>
  </pc:docChgLst>
</pc:chgInfo>
</file>

<file path=ppt/comments/modernComment_101_2590781B.xml><?xml version="1.0" encoding="utf-8"?>
<p188:cmLst xmlns:a="http://schemas.openxmlformats.org/drawingml/2006/main" xmlns:r="http://schemas.openxmlformats.org/officeDocument/2006/relationships" xmlns:p188="http://schemas.microsoft.com/office/powerpoint/2018/8/main">
  <p188:cm id="{E16B29BB-0232-4A35-97FB-1F94F6F3196A}" authorId="{95582667-6102-27E7-ED8E-01A166EB4B6B}" status="resolved" created="2023-04-21T12:13:16.559" complete="100000">
    <ac:txMkLst xmlns:ac="http://schemas.microsoft.com/office/drawing/2013/main/command">
      <pc:docMk xmlns:pc="http://schemas.microsoft.com/office/powerpoint/2013/main/command"/>
      <pc:sldMk xmlns:pc="http://schemas.microsoft.com/office/powerpoint/2013/main/command" cId="630224923" sldId="257"/>
      <ac:spMk id="3" creationId="{CDC0040A-70E6-5149-C188-5214ADB6350E}"/>
      <ac:txMk cp="391" len="13">
        <ac:context len="535" hash="2084308777"/>
      </ac:txMk>
    </ac:txMkLst>
    <p188:pos x="4963297" y="3267675"/>
    <p188:txBody>
      <a:bodyPr/>
      <a:lstStyle/>
      <a:p>
        <a:r>
          <a:rPr lang="en-US"/>
          <a:t>target access to what?</a:t>
        </a:r>
      </a:p>
    </p188:txBody>
  </p188:cm>
</p188:cmLst>
</file>

<file path=ppt/comments/modernComment_109_4964FB62.xml><?xml version="1.0" encoding="utf-8"?>
<p188:cmLst xmlns:a="http://schemas.openxmlformats.org/drawingml/2006/main" xmlns:r="http://schemas.openxmlformats.org/officeDocument/2006/relationships" xmlns:p188="http://schemas.microsoft.com/office/powerpoint/2018/8/main">
  <p188:cm id="{A6B9A1C4-B567-420B-97B6-C81719FB4976}" authorId="{95582667-6102-27E7-ED8E-01A166EB4B6B}" status="resolved" created="2023-04-21T12:18:15.270" complete="100000">
    <ac:txMkLst xmlns:ac="http://schemas.microsoft.com/office/drawing/2013/main/command">
      <pc:docMk xmlns:pc="http://schemas.microsoft.com/office/powerpoint/2013/main/command"/>
      <pc:sldMk xmlns:pc="http://schemas.microsoft.com/office/powerpoint/2013/main/command" cId="1231354722" sldId="265"/>
      <ac:spMk id="14" creationId="{CDC0040A-70E6-5149-C188-5214ADB6350E}"/>
      <ac:txMk cp="258">
        <ac:context len="417" hash="1999938738"/>
      </ac:txMk>
    </ac:txMkLst>
    <p188:pos x="3610918" y="2512540"/>
    <p188:replyLst>
      <p188:reply id="{C11C8FA3-ED15-4608-B5B1-5B23CFE5C4F8}" authorId="{95582667-6102-27E7-ED8E-01A166EB4B6B}" created="2023-04-21T13:07:02.256">
        <p188:txBody>
          <a:bodyPr/>
          <a:lstStyle/>
          <a:p>
            <a:r>
              <a:rPr lang="en-US"/>
              <a:t>sure</a:t>
            </a:r>
          </a:p>
        </p188:txBody>
      </p188:reply>
      <p188:reply id="{B646EA0E-3E3C-4F6A-99CE-658DDB726EDD}" authorId="{95582667-6102-27E7-ED8E-01A166EB4B6B}" created="2023-04-21T13:09:04.087">
        <p188:txBody>
          <a:bodyPr/>
          <a:lstStyle/>
          <a:p>
            <a:r>
              <a:rPr lang="en-US"/>
              <a:t>so the literature suggests that if combined it yields better outcomes. can we speak on it from the angle that we were not able to combine due to time constraints but it is a recommendation for better accuracy in the future? Just a thought</a:t>
            </a:r>
          </a:p>
        </p188:txBody>
      </p188:reply>
      <p188:reply id="{F4949657-17A9-468B-A851-E5A53FAB478C}" authorId="{95582667-6102-27E7-ED8E-01A166EB4B6B}" created="2023-04-21T13:50:01.236">
        <p188:txBody>
          <a:bodyPr/>
          <a:lstStyle/>
          <a:p>
            <a:r>
              <a:rPr lang="en-US"/>
              <a:t>Yes, we can in other to improve accuracy. But I think that will be better suited for the recommendations slide? </a:t>
            </a:r>
          </a:p>
        </p188:txBody>
      </p188:reply>
      <p188:reply id="{0F3728DB-79BD-406A-883A-5009235DD12D}" authorId="{95582667-6102-27E7-ED8E-01A166EB4B6B}" created="2023-04-21T14:08:17.647">
        <p188:txBody>
          <a:bodyPr/>
          <a:lstStyle/>
          <a:p>
            <a:r>
              <a:rPr lang="en-US"/>
              <a:t>sure. thank you</a:t>
            </a:r>
          </a:p>
        </p188:txBody>
      </p188:reply>
    </p188:replyLst>
    <p188:txBody>
      <a:bodyPr/>
      <a:lstStyle/>
      <a:p>
        <a:r>
          <a:rPr lang="en-US"/>
          <a:t>Should we remove this? We dd=idn't combine the models.</a:t>
        </a:r>
      </a:p>
    </p188:txBody>
  </p188:cm>
</p188:cmLst>
</file>

<file path=ppt/comments/modernComment_118_3964D64B.xml><?xml version="1.0" encoding="utf-8"?>
<p188:cmLst xmlns:a="http://schemas.openxmlformats.org/drawingml/2006/main" xmlns:r="http://schemas.openxmlformats.org/officeDocument/2006/relationships" xmlns:p188="http://schemas.microsoft.com/office/powerpoint/2018/8/main">
  <p188:cm id="{75A98E8D-1C45-4643-A2E1-5F8D6BCEA1F9}" authorId="{95582667-6102-27E7-ED8E-01A166EB4B6B}" status="resolved" created="2023-04-21T12:20:07.382" complete="100000">
    <ac:txMkLst xmlns:ac="http://schemas.microsoft.com/office/drawing/2013/main/command">
      <pc:docMk xmlns:pc="http://schemas.microsoft.com/office/powerpoint/2013/main/command"/>
      <pc:sldMk xmlns:pc="http://schemas.microsoft.com/office/powerpoint/2013/main/command" cId="962909771" sldId="280"/>
      <ac:spMk id="14" creationId="{CDC0040A-70E6-5149-C188-5214ADB6350E}"/>
      <ac:txMk cp="335" len="18">
        <ac:context len="572" hash="2659068403"/>
      </ac:txMk>
    </ac:txMkLst>
    <p188:pos x="7880864" y="2581189"/>
    <p188:replyLst>
      <p188:reply id="{3417B269-7B54-4E51-A4E4-C8F7E87717C4}" authorId="{95582667-6102-27E7-ED8E-01A166EB4B6B}" created="2023-04-21T13:04:16.206">
        <p188:txBody>
          <a:bodyPr/>
          <a:lstStyle/>
          <a:p>
            <a:r>
              <a:rPr lang="en-US"/>
              <a:t>this is a statement referenced from one of the papers. It speaks to the value of using ML for CVD prediction.
Should the wording be different maybe?</a:t>
            </a:r>
          </a:p>
        </p188:txBody>
      </p188:reply>
      <p188:reply id="{E7A158B1-7C4F-403E-AE03-FAA1F37D6EC2}" authorId="{95582667-6102-27E7-ED8E-01A166EB4B6B}" created="2023-04-21T14:24:19.795">
        <p188:txBody>
          <a:bodyPr/>
          <a:lstStyle/>
          <a:p>
            <a:r>
              <a:rPr lang="en-US"/>
              <a:t>I understand now and have reworded. Thank you</a:t>
            </a:r>
          </a:p>
        </p188:txBody>
      </p188:reply>
    </p188:replyLst>
    <p188:txBody>
      <a:bodyPr/>
      <a:lstStyle/>
      <a:p>
        <a:r>
          <a:rPr lang="en-US"/>
          <a:t>I don't understand this part</a:t>
        </a:r>
      </a:p>
    </p188:txBody>
  </p188:cm>
</p188:cmLst>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2" Type="http://schemas.openxmlformats.org/officeDocument/2006/relationships/image" Target="../media/image39.svg"/><Relationship Id="rId1" Type="http://schemas.openxmlformats.org/officeDocument/2006/relationships/image" Target="../media/image38.png"/></Relationships>
</file>

<file path=ppt/diagrams/_rels/data4.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2" Type="http://schemas.openxmlformats.org/officeDocument/2006/relationships/image" Target="../media/image39.svg"/><Relationship Id="rId1" Type="http://schemas.openxmlformats.org/officeDocument/2006/relationships/image" Target="../media/image38.png"/></Relationships>
</file>

<file path=ppt/diagrams/_rels/drawing4.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0F3FE9-D2DC-4247-9EAD-71DFC84B5CBE}"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F3359DB-AC67-4F65-8545-7621FF049FE2}">
      <dgm:prSet/>
      <dgm:spPr/>
      <dgm:t>
        <a:bodyPr/>
        <a:lstStyle/>
        <a:p>
          <a:pPr rtl="0">
            <a:lnSpc>
              <a:spcPct val="100000"/>
            </a:lnSpc>
            <a:defRPr cap="all"/>
          </a:pPr>
          <a:r>
            <a:rPr lang="en-US"/>
            <a:t>I</a:t>
          </a:r>
          <a:r>
            <a:rPr lang="en-US" b="0" i="0"/>
            <a:t>nformed the selection of </a:t>
          </a:r>
          <a:r>
            <a:rPr lang="en-US" b="0" i="0">
              <a:latin typeface="Calibri Light" panose="020F0302020204030204"/>
            </a:rPr>
            <a:t>models used</a:t>
          </a:r>
          <a:r>
            <a:rPr lang="en-US" b="0" i="0"/>
            <a:t> </a:t>
          </a:r>
          <a:endParaRPr lang="en-US"/>
        </a:p>
      </dgm:t>
    </dgm:pt>
    <dgm:pt modelId="{0D852630-9BB5-4432-9521-9CF06E87D729}" type="parTrans" cxnId="{60776B4F-0563-4EA6-ABAC-CA841D9E8427}">
      <dgm:prSet/>
      <dgm:spPr/>
      <dgm:t>
        <a:bodyPr/>
        <a:lstStyle/>
        <a:p>
          <a:endParaRPr lang="en-US"/>
        </a:p>
      </dgm:t>
    </dgm:pt>
    <dgm:pt modelId="{869A6C2D-CAB3-4521-80F3-3AC2D79443C7}" type="sibTrans" cxnId="{60776B4F-0563-4EA6-ABAC-CA841D9E8427}">
      <dgm:prSet/>
      <dgm:spPr/>
      <dgm:t>
        <a:bodyPr/>
        <a:lstStyle/>
        <a:p>
          <a:endParaRPr lang="en-US"/>
        </a:p>
      </dgm:t>
    </dgm:pt>
    <dgm:pt modelId="{0F8D35C7-B2A9-4151-BE5D-28BDA3F82E29}">
      <dgm:prSet/>
      <dgm:spPr/>
      <dgm:t>
        <a:bodyPr/>
        <a:lstStyle/>
        <a:p>
          <a:pPr>
            <a:lnSpc>
              <a:spcPct val="100000"/>
            </a:lnSpc>
            <a:defRPr cap="all"/>
          </a:pPr>
          <a:r>
            <a:rPr lang="en-US"/>
            <a:t>J</a:t>
          </a:r>
          <a:r>
            <a:rPr lang="en-US" b="0" i="0"/>
            <a:t>ustified the selection of our project problem </a:t>
          </a:r>
          <a:endParaRPr lang="en-US"/>
        </a:p>
      </dgm:t>
    </dgm:pt>
    <dgm:pt modelId="{FF09D2FB-6852-4747-87D4-C47AD5E1F4F7}" type="parTrans" cxnId="{10A2975F-DFDE-46EA-858F-6EDC907954DC}">
      <dgm:prSet/>
      <dgm:spPr/>
      <dgm:t>
        <a:bodyPr/>
        <a:lstStyle/>
        <a:p>
          <a:endParaRPr lang="en-US"/>
        </a:p>
      </dgm:t>
    </dgm:pt>
    <dgm:pt modelId="{88B03B20-4DAF-46FA-A7A3-F7715AD30885}" type="sibTrans" cxnId="{10A2975F-DFDE-46EA-858F-6EDC907954DC}">
      <dgm:prSet/>
      <dgm:spPr/>
      <dgm:t>
        <a:bodyPr/>
        <a:lstStyle/>
        <a:p>
          <a:endParaRPr lang="en-US"/>
        </a:p>
      </dgm:t>
    </dgm:pt>
    <dgm:pt modelId="{3A1B593E-8C8B-47B7-B21E-57F27B6787CD}">
      <dgm:prSet/>
      <dgm:spPr/>
      <dgm:t>
        <a:bodyPr/>
        <a:lstStyle/>
        <a:p>
          <a:pPr>
            <a:lnSpc>
              <a:spcPct val="100000"/>
            </a:lnSpc>
            <a:defRPr cap="all"/>
          </a:pPr>
          <a:r>
            <a:rPr lang="en-US"/>
            <a:t>I</a:t>
          </a:r>
          <a:r>
            <a:rPr lang="en-US" b="0" i="0"/>
            <a:t>nformed the need for CVD risk identification in younger populations.</a:t>
          </a:r>
          <a:r>
            <a:rPr lang="en-US" b="0" i="0">
              <a:latin typeface="Calibri Light" panose="020F0302020204030204"/>
            </a:rPr>
            <a:t> </a:t>
          </a:r>
          <a:endParaRPr lang="en-US"/>
        </a:p>
      </dgm:t>
    </dgm:pt>
    <dgm:pt modelId="{A82112B8-A20C-4204-8002-16C1A511A9D7}" type="parTrans" cxnId="{A459BA29-A79D-442D-B113-790ED557633A}">
      <dgm:prSet/>
      <dgm:spPr/>
      <dgm:t>
        <a:bodyPr/>
        <a:lstStyle/>
        <a:p>
          <a:endParaRPr lang="en-US"/>
        </a:p>
      </dgm:t>
    </dgm:pt>
    <dgm:pt modelId="{1A9B41F5-A562-4FBB-9EBD-F882576ED10E}" type="sibTrans" cxnId="{A459BA29-A79D-442D-B113-790ED557633A}">
      <dgm:prSet/>
      <dgm:spPr/>
      <dgm:t>
        <a:bodyPr/>
        <a:lstStyle/>
        <a:p>
          <a:endParaRPr lang="en-US"/>
        </a:p>
      </dgm:t>
    </dgm:pt>
    <dgm:pt modelId="{08C036D5-5D90-4B69-AF66-6C6FCBDA2685}">
      <dgm:prSet/>
      <dgm:spPr/>
      <dgm:t>
        <a:bodyPr/>
        <a:lstStyle/>
        <a:p>
          <a:pPr>
            <a:lnSpc>
              <a:spcPct val="100000"/>
            </a:lnSpc>
            <a:defRPr cap="all"/>
          </a:pPr>
          <a:r>
            <a:rPr lang="en-US"/>
            <a:t>N</a:t>
          </a:r>
          <a:r>
            <a:rPr lang="en-US" b="0" i="0"/>
            <a:t>arrowed down on the optimal  models as results were consistent with some of the works referred to in the project</a:t>
          </a:r>
          <a:endParaRPr lang="en-US"/>
        </a:p>
      </dgm:t>
    </dgm:pt>
    <dgm:pt modelId="{ECF5A3E6-6066-4F12-A201-A5B3806CB121}" type="parTrans" cxnId="{A94B992F-E3C8-437F-A14B-38AB4ED08236}">
      <dgm:prSet/>
      <dgm:spPr/>
      <dgm:t>
        <a:bodyPr/>
        <a:lstStyle/>
        <a:p>
          <a:endParaRPr lang="en-US"/>
        </a:p>
      </dgm:t>
    </dgm:pt>
    <dgm:pt modelId="{E19EB553-38F2-420D-991D-29740E803580}" type="sibTrans" cxnId="{A94B992F-E3C8-437F-A14B-38AB4ED08236}">
      <dgm:prSet/>
      <dgm:spPr/>
      <dgm:t>
        <a:bodyPr/>
        <a:lstStyle/>
        <a:p>
          <a:endParaRPr lang="en-US"/>
        </a:p>
      </dgm:t>
    </dgm:pt>
    <dgm:pt modelId="{8C63E62E-8B08-453F-9EE1-FBA00C4D9427}" type="pres">
      <dgm:prSet presAssocID="{F50F3FE9-D2DC-4247-9EAD-71DFC84B5CBE}" presName="root" presStyleCnt="0">
        <dgm:presLayoutVars>
          <dgm:dir/>
          <dgm:resizeHandles val="exact"/>
        </dgm:presLayoutVars>
      </dgm:prSet>
      <dgm:spPr/>
    </dgm:pt>
    <dgm:pt modelId="{8A39B2B9-B318-4C4D-917D-3686E8453662}" type="pres">
      <dgm:prSet presAssocID="{4F3359DB-AC67-4F65-8545-7621FF049FE2}" presName="compNode" presStyleCnt="0"/>
      <dgm:spPr/>
    </dgm:pt>
    <dgm:pt modelId="{5500A917-957E-4B5C-AAE7-DEA7EAA86016}" type="pres">
      <dgm:prSet presAssocID="{4F3359DB-AC67-4F65-8545-7621FF049FE2}" presName="iconBgRect" presStyleLbl="bgShp" presStyleIdx="0" presStyleCnt="4"/>
      <dgm:spPr>
        <a:prstGeom prst="round2DiagRect">
          <a:avLst>
            <a:gd name="adj1" fmla="val 29727"/>
            <a:gd name="adj2" fmla="val 0"/>
          </a:avLst>
        </a:prstGeom>
      </dgm:spPr>
    </dgm:pt>
    <dgm:pt modelId="{D086FAA8-1D48-46C4-8BFE-AC81EE4B46DF}" type="pres">
      <dgm:prSet presAssocID="{4F3359DB-AC67-4F65-8545-7621FF049FE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AA780BD-DF01-43B1-AD66-FF82C6F65A62}" type="pres">
      <dgm:prSet presAssocID="{4F3359DB-AC67-4F65-8545-7621FF049FE2}" presName="spaceRect" presStyleCnt="0"/>
      <dgm:spPr/>
    </dgm:pt>
    <dgm:pt modelId="{602BAF24-58CD-4AE5-9F17-9F77E0756B68}" type="pres">
      <dgm:prSet presAssocID="{4F3359DB-AC67-4F65-8545-7621FF049FE2}" presName="textRect" presStyleLbl="revTx" presStyleIdx="0" presStyleCnt="4">
        <dgm:presLayoutVars>
          <dgm:chMax val="1"/>
          <dgm:chPref val="1"/>
        </dgm:presLayoutVars>
      </dgm:prSet>
      <dgm:spPr/>
    </dgm:pt>
    <dgm:pt modelId="{80C9D8DA-B9C0-4A1A-B146-B20572A30D74}" type="pres">
      <dgm:prSet presAssocID="{869A6C2D-CAB3-4521-80F3-3AC2D79443C7}" presName="sibTrans" presStyleCnt="0"/>
      <dgm:spPr/>
    </dgm:pt>
    <dgm:pt modelId="{637B29F2-8E5F-4422-8DD8-1C95A7F62A50}" type="pres">
      <dgm:prSet presAssocID="{0F8D35C7-B2A9-4151-BE5D-28BDA3F82E29}" presName="compNode" presStyleCnt="0"/>
      <dgm:spPr/>
    </dgm:pt>
    <dgm:pt modelId="{D0966A6D-CFBC-4E00-B7FB-166DC8C998DC}" type="pres">
      <dgm:prSet presAssocID="{0F8D35C7-B2A9-4151-BE5D-28BDA3F82E29}" presName="iconBgRect" presStyleLbl="bgShp" presStyleIdx="1" presStyleCnt="4"/>
      <dgm:spPr>
        <a:prstGeom prst="round2DiagRect">
          <a:avLst>
            <a:gd name="adj1" fmla="val 29727"/>
            <a:gd name="adj2" fmla="val 0"/>
          </a:avLst>
        </a:prstGeom>
      </dgm:spPr>
    </dgm:pt>
    <dgm:pt modelId="{32AA2B92-9E4A-4D35-9BFF-D85219B38286}" type="pres">
      <dgm:prSet presAssocID="{0F8D35C7-B2A9-4151-BE5D-28BDA3F82E2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396C3B29-D994-443B-82A2-AB72A6CB0217}" type="pres">
      <dgm:prSet presAssocID="{0F8D35C7-B2A9-4151-BE5D-28BDA3F82E29}" presName="spaceRect" presStyleCnt="0"/>
      <dgm:spPr/>
    </dgm:pt>
    <dgm:pt modelId="{17A88A1E-BACA-4DDA-B9BF-49990B4B3C9A}" type="pres">
      <dgm:prSet presAssocID="{0F8D35C7-B2A9-4151-BE5D-28BDA3F82E29}" presName="textRect" presStyleLbl="revTx" presStyleIdx="1" presStyleCnt="4">
        <dgm:presLayoutVars>
          <dgm:chMax val="1"/>
          <dgm:chPref val="1"/>
        </dgm:presLayoutVars>
      </dgm:prSet>
      <dgm:spPr/>
    </dgm:pt>
    <dgm:pt modelId="{1BED4461-5A50-4F2F-91E8-37513933321D}" type="pres">
      <dgm:prSet presAssocID="{88B03B20-4DAF-46FA-A7A3-F7715AD30885}" presName="sibTrans" presStyleCnt="0"/>
      <dgm:spPr/>
    </dgm:pt>
    <dgm:pt modelId="{3CAAA16A-23FE-423C-9A5A-FEC62CA772F6}" type="pres">
      <dgm:prSet presAssocID="{3A1B593E-8C8B-47B7-B21E-57F27B6787CD}" presName="compNode" presStyleCnt="0"/>
      <dgm:spPr/>
    </dgm:pt>
    <dgm:pt modelId="{22FE9741-2592-41F3-AAE9-BE0DC5122BF4}" type="pres">
      <dgm:prSet presAssocID="{3A1B593E-8C8B-47B7-B21E-57F27B6787CD}" presName="iconBgRect" presStyleLbl="bgShp" presStyleIdx="2" presStyleCnt="4"/>
      <dgm:spPr>
        <a:prstGeom prst="round2DiagRect">
          <a:avLst>
            <a:gd name="adj1" fmla="val 29727"/>
            <a:gd name="adj2" fmla="val 0"/>
          </a:avLst>
        </a:prstGeom>
      </dgm:spPr>
    </dgm:pt>
    <dgm:pt modelId="{3809DB2F-22DA-4C35-B172-84FAAB8D0895}" type="pres">
      <dgm:prSet presAssocID="{3A1B593E-8C8B-47B7-B21E-57F27B6787C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rson with Cane"/>
        </a:ext>
      </dgm:extLst>
    </dgm:pt>
    <dgm:pt modelId="{64E2C0F4-6AF2-4A86-AA7B-F7B697C1623C}" type="pres">
      <dgm:prSet presAssocID="{3A1B593E-8C8B-47B7-B21E-57F27B6787CD}" presName="spaceRect" presStyleCnt="0"/>
      <dgm:spPr/>
    </dgm:pt>
    <dgm:pt modelId="{A41E831E-FECB-413A-BE58-C52D1D07CBFC}" type="pres">
      <dgm:prSet presAssocID="{3A1B593E-8C8B-47B7-B21E-57F27B6787CD}" presName="textRect" presStyleLbl="revTx" presStyleIdx="2" presStyleCnt="4">
        <dgm:presLayoutVars>
          <dgm:chMax val="1"/>
          <dgm:chPref val="1"/>
        </dgm:presLayoutVars>
      </dgm:prSet>
      <dgm:spPr/>
    </dgm:pt>
    <dgm:pt modelId="{F8017BA2-A590-4F95-999A-A2B228757448}" type="pres">
      <dgm:prSet presAssocID="{1A9B41F5-A562-4FBB-9EBD-F882576ED10E}" presName="sibTrans" presStyleCnt="0"/>
      <dgm:spPr/>
    </dgm:pt>
    <dgm:pt modelId="{DACE3C9D-B7BC-4E99-97BA-394B24F9B697}" type="pres">
      <dgm:prSet presAssocID="{08C036D5-5D90-4B69-AF66-6C6FCBDA2685}" presName="compNode" presStyleCnt="0"/>
      <dgm:spPr/>
    </dgm:pt>
    <dgm:pt modelId="{337CAE99-5EAF-49D4-B482-BB1612DB7731}" type="pres">
      <dgm:prSet presAssocID="{08C036D5-5D90-4B69-AF66-6C6FCBDA2685}" presName="iconBgRect" presStyleLbl="bgShp" presStyleIdx="3" presStyleCnt="4"/>
      <dgm:spPr>
        <a:prstGeom prst="round2DiagRect">
          <a:avLst>
            <a:gd name="adj1" fmla="val 29727"/>
            <a:gd name="adj2" fmla="val 0"/>
          </a:avLst>
        </a:prstGeom>
      </dgm:spPr>
    </dgm:pt>
    <dgm:pt modelId="{856E034A-35C8-4B54-8411-47DDD787D5BD}" type="pres">
      <dgm:prSet presAssocID="{08C036D5-5D90-4B69-AF66-6C6FCBDA268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Checklist"/>
        </a:ext>
      </dgm:extLst>
    </dgm:pt>
    <dgm:pt modelId="{C2EADD0F-4196-468C-BFBF-1D914F86EB8F}" type="pres">
      <dgm:prSet presAssocID="{08C036D5-5D90-4B69-AF66-6C6FCBDA2685}" presName="spaceRect" presStyleCnt="0"/>
      <dgm:spPr/>
    </dgm:pt>
    <dgm:pt modelId="{B2226499-AE85-4B85-8C20-A6675B45A75A}" type="pres">
      <dgm:prSet presAssocID="{08C036D5-5D90-4B69-AF66-6C6FCBDA2685}" presName="textRect" presStyleLbl="revTx" presStyleIdx="3" presStyleCnt="4">
        <dgm:presLayoutVars>
          <dgm:chMax val="1"/>
          <dgm:chPref val="1"/>
        </dgm:presLayoutVars>
      </dgm:prSet>
      <dgm:spPr/>
    </dgm:pt>
  </dgm:ptLst>
  <dgm:cxnLst>
    <dgm:cxn modelId="{A459BA29-A79D-442D-B113-790ED557633A}" srcId="{F50F3FE9-D2DC-4247-9EAD-71DFC84B5CBE}" destId="{3A1B593E-8C8B-47B7-B21E-57F27B6787CD}" srcOrd="2" destOrd="0" parTransId="{A82112B8-A20C-4204-8002-16C1A511A9D7}" sibTransId="{1A9B41F5-A562-4FBB-9EBD-F882576ED10E}"/>
    <dgm:cxn modelId="{A94B992F-E3C8-437F-A14B-38AB4ED08236}" srcId="{F50F3FE9-D2DC-4247-9EAD-71DFC84B5CBE}" destId="{08C036D5-5D90-4B69-AF66-6C6FCBDA2685}" srcOrd="3" destOrd="0" parTransId="{ECF5A3E6-6066-4F12-A201-A5B3806CB121}" sibTransId="{E19EB553-38F2-420D-991D-29740E803580}"/>
    <dgm:cxn modelId="{10A2975F-DFDE-46EA-858F-6EDC907954DC}" srcId="{F50F3FE9-D2DC-4247-9EAD-71DFC84B5CBE}" destId="{0F8D35C7-B2A9-4151-BE5D-28BDA3F82E29}" srcOrd="1" destOrd="0" parTransId="{FF09D2FB-6852-4747-87D4-C47AD5E1F4F7}" sibTransId="{88B03B20-4DAF-46FA-A7A3-F7715AD30885}"/>
    <dgm:cxn modelId="{F8462D60-1969-4215-9FC1-C699AB5571B5}" type="presOf" srcId="{F50F3FE9-D2DC-4247-9EAD-71DFC84B5CBE}" destId="{8C63E62E-8B08-453F-9EE1-FBA00C4D9427}" srcOrd="0" destOrd="0" presId="urn:microsoft.com/office/officeart/2018/5/layout/IconLeafLabelList"/>
    <dgm:cxn modelId="{BBB2C844-E6CE-455B-ABCF-ED735BC4C801}" type="presOf" srcId="{3A1B593E-8C8B-47B7-B21E-57F27B6787CD}" destId="{A41E831E-FECB-413A-BE58-C52D1D07CBFC}" srcOrd="0" destOrd="0" presId="urn:microsoft.com/office/officeart/2018/5/layout/IconLeafLabelList"/>
    <dgm:cxn modelId="{60776B4F-0563-4EA6-ABAC-CA841D9E8427}" srcId="{F50F3FE9-D2DC-4247-9EAD-71DFC84B5CBE}" destId="{4F3359DB-AC67-4F65-8545-7621FF049FE2}" srcOrd="0" destOrd="0" parTransId="{0D852630-9BB5-4432-9521-9CF06E87D729}" sibTransId="{869A6C2D-CAB3-4521-80F3-3AC2D79443C7}"/>
    <dgm:cxn modelId="{9B19E055-189F-464D-8DCB-2784C30A1533}" type="presOf" srcId="{4F3359DB-AC67-4F65-8545-7621FF049FE2}" destId="{602BAF24-58CD-4AE5-9F17-9F77E0756B68}" srcOrd="0" destOrd="0" presId="urn:microsoft.com/office/officeart/2018/5/layout/IconLeafLabelList"/>
    <dgm:cxn modelId="{D461ADAD-CB80-49AB-9883-11413A809AEB}" type="presOf" srcId="{08C036D5-5D90-4B69-AF66-6C6FCBDA2685}" destId="{B2226499-AE85-4B85-8C20-A6675B45A75A}" srcOrd="0" destOrd="0" presId="urn:microsoft.com/office/officeart/2018/5/layout/IconLeafLabelList"/>
    <dgm:cxn modelId="{374E7ED0-45A0-4D35-AD49-93B325DB04F8}" type="presOf" srcId="{0F8D35C7-B2A9-4151-BE5D-28BDA3F82E29}" destId="{17A88A1E-BACA-4DDA-B9BF-49990B4B3C9A}" srcOrd="0" destOrd="0" presId="urn:microsoft.com/office/officeart/2018/5/layout/IconLeafLabelList"/>
    <dgm:cxn modelId="{82A2B890-A883-4EF8-A98D-91BEC71A1A63}" type="presParOf" srcId="{8C63E62E-8B08-453F-9EE1-FBA00C4D9427}" destId="{8A39B2B9-B318-4C4D-917D-3686E8453662}" srcOrd="0" destOrd="0" presId="urn:microsoft.com/office/officeart/2018/5/layout/IconLeafLabelList"/>
    <dgm:cxn modelId="{8325443D-0190-4D83-B743-3EEDF20151A6}" type="presParOf" srcId="{8A39B2B9-B318-4C4D-917D-3686E8453662}" destId="{5500A917-957E-4B5C-AAE7-DEA7EAA86016}" srcOrd="0" destOrd="0" presId="urn:microsoft.com/office/officeart/2018/5/layout/IconLeafLabelList"/>
    <dgm:cxn modelId="{53F3B8CD-0248-4220-8511-32505F06CF50}" type="presParOf" srcId="{8A39B2B9-B318-4C4D-917D-3686E8453662}" destId="{D086FAA8-1D48-46C4-8BFE-AC81EE4B46DF}" srcOrd="1" destOrd="0" presId="urn:microsoft.com/office/officeart/2018/5/layout/IconLeafLabelList"/>
    <dgm:cxn modelId="{FBBA279E-AF4A-40B9-AEDD-2EBF723C302F}" type="presParOf" srcId="{8A39B2B9-B318-4C4D-917D-3686E8453662}" destId="{0AA780BD-DF01-43B1-AD66-FF82C6F65A62}" srcOrd="2" destOrd="0" presId="urn:microsoft.com/office/officeart/2018/5/layout/IconLeafLabelList"/>
    <dgm:cxn modelId="{50AB5026-AF4E-45CF-BC93-E4033E8B88AF}" type="presParOf" srcId="{8A39B2B9-B318-4C4D-917D-3686E8453662}" destId="{602BAF24-58CD-4AE5-9F17-9F77E0756B68}" srcOrd="3" destOrd="0" presId="urn:microsoft.com/office/officeart/2018/5/layout/IconLeafLabelList"/>
    <dgm:cxn modelId="{DE841E22-1D87-4631-B0A5-F0E6890F1ED1}" type="presParOf" srcId="{8C63E62E-8B08-453F-9EE1-FBA00C4D9427}" destId="{80C9D8DA-B9C0-4A1A-B146-B20572A30D74}" srcOrd="1" destOrd="0" presId="urn:microsoft.com/office/officeart/2018/5/layout/IconLeafLabelList"/>
    <dgm:cxn modelId="{364CC2B2-D41E-48D6-B580-A1FE0AC35520}" type="presParOf" srcId="{8C63E62E-8B08-453F-9EE1-FBA00C4D9427}" destId="{637B29F2-8E5F-4422-8DD8-1C95A7F62A50}" srcOrd="2" destOrd="0" presId="urn:microsoft.com/office/officeart/2018/5/layout/IconLeafLabelList"/>
    <dgm:cxn modelId="{B57EC93A-1C4F-4503-805A-6E133CAE0437}" type="presParOf" srcId="{637B29F2-8E5F-4422-8DD8-1C95A7F62A50}" destId="{D0966A6D-CFBC-4E00-B7FB-166DC8C998DC}" srcOrd="0" destOrd="0" presId="urn:microsoft.com/office/officeart/2018/5/layout/IconLeafLabelList"/>
    <dgm:cxn modelId="{E162BE44-582A-4D60-87D1-AAF687887679}" type="presParOf" srcId="{637B29F2-8E5F-4422-8DD8-1C95A7F62A50}" destId="{32AA2B92-9E4A-4D35-9BFF-D85219B38286}" srcOrd="1" destOrd="0" presId="urn:microsoft.com/office/officeart/2018/5/layout/IconLeafLabelList"/>
    <dgm:cxn modelId="{264D9969-F9F0-438A-8AFD-27026FB41396}" type="presParOf" srcId="{637B29F2-8E5F-4422-8DD8-1C95A7F62A50}" destId="{396C3B29-D994-443B-82A2-AB72A6CB0217}" srcOrd="2" destOrd="0" presId="urn:microsoft.com/office/officeart/2018/5/layout/IconLeafLabelList"/>
    <dgm:cxn modelId="{E96F0A41-CA33-4AAB-9657-CE44D9E8A1F5}" type="presParOf" srcId="{637B29F2-8E5F-4422-8DD8-1C95A7F62A50}" destId="{17A88A1E-BACA-4DDA-B9BF-49990B4B3C9A}" srcOrd="3" destOrd="0" presId="urn:microsoft.com/office/officeart/2018/5/layout/IconLeafLabelList"/>
    <dgm:cxn modelId="{6F2773BD-5C16-4ABE-8D37-CD2D5CC41373}" type="presParOf" srcId="{8C63E62E-8B08-453F-9EE1-FBA00C4D9427}" destId="{1BED4461-5A50-4F2F-91E8-37513933321D}" srcOrd="3" destOrd="0" presId="urn:microsoft.com/office/officeart/2018/5/layout/IconLeafLabelList"/>
    <dgm:cxn modelId="{87F48745-3C7D-478A-832D-70F9C9FBF7A6}" type="presParOf" srcId="{8C63E62E-8B08-453F-9EE1-FBA00C4D9427}" destId="{3CAAA16A-23FE-423C-9A5A-FEC62CA772F6}" srcOrd="4" destOrd="0" presId="urn:microsoft.com/office/officeart/2018/5/layout/IconLeafLabelList"/>
    <dgm:cxn modelId="{12ADE014-D76A-44E2-895A-5BD1BE2815F3}" type="presParOf" srcId="{3CAAA16A-23FE-423C-9A5A-FEC62CA772F6}" destId="{22FE9741-2592-41F3-AAE9-BE0DC5122BF4}" srcOrd="0" destOrd="0" presId="urn:microsoft.com/office/officeart/2018/5/layout/IconLeafLabelList"/>
    <dgm:cxn modelId="{A3E41286-0DC0-4E70-8F6F-E02613D79C4C}" type="presParOf" srcId="{3CAAA16A-23FE-423C-9A5A-FEC62CA772F6}" destId="{3809DB2F-22DA-4C35-B172-84FAAB8D0895}" srcOrd="1" destOrd="0" presId="urn:microsoft.com/office/officeart/2018/5/layout/IconLeafLabelList"/>
    <dgm:cxn modelId="{049323B3-F4EF-468D-A706-6C86EB42FAE5}" type="presParOf" srcId="{3CAAA16A-23FE-423C-9A5A-FEC62CA772F6}" destId="{64E2C0F4-6AF2-4A86-AA7B-F7B697C1623C}" srcOrd="2" destOrd="0" presId="urn:microsoft.com/office/officeart/2018/5/layout/IconLeafLabelList"/>
    <dgm:cxn modelId="{C02F9E25-AA5A-460F-BEFE-C584C211BB75}" type="presParOf" srcId="{3CAAA16A-23FE-423C-9A5A-FEC62CA772F6}" destId="{A41E831E-FECB-413A-BE58-C52D1D07CBFC}" srcOrd="3" destOrd="0" presId="urn:microsoft.com/office/officeart/2018/5/layout/IconLeafLabelList"/>
    <dgm:cxn modelId="{DE79F79C-59D3-402E-8ECF-DDE269FD164E}" type="presParOf" srcId="{8C63E62E-8B08-453F-9EE1-FBA00C4D9427}" destId="{F8017BA2-A590-4F95-999A-A2B228757448}" srcOrd="5" destOrd="0" presId="urn:microsoft.com/office/officeart/2018/5/layout/IconLeafLabelList"/>
    <dgm:cxn modelId="{FA53AFFE-4819-409B-A0DE-F23834C9A9B0}" type="presParOf" srcId="{8C63E62E-8B08-453F-9EE1-FBA00C4D9427}" destId="{DACE3C9D-B7BC-4E99-97BA-394B24F9B697}" srcOrd="6" destOrd="0" presId="urn:microsoft.com/office/officeart/2018/5/layout/IconLeafLabelList"/>
    <dgm:cxn modelId="{637F7B48-D09A-450C-BFC7-A0B2D3E7DD95}" type="presParOf" srcId="{DACE3C9D-B7BC-4E99-97BA-394B24F9B697}" destId="{337CAE99-5EAF-49D4-B482-BB1612DB7731}" srcOrd="0" destOrd="0" presId="urn:microsoft.com/office/officeart/2018/5/layout/IconLeafLabelList"/>
    <dgm:cxn modelId="{B1BD4D4C-A255-42CF-8376-9519537A431C}" type="presParOf" srcId="{DACE3C9D-B7BC-4E99-97BA-394B24F9B697}" destId="{856E034A-35C8-4B54-8411-47DDD787D5BD}" srcOrd="1" destOrd="0" presId="urn:microsoft.com/office/officeart/2018/5/layout/IconLeafLabelList"/>
    <dgm:cxn modelId="{EA0D3716-0F53-4D81-BAAE-FC67F57B3CA7}" type="presParOf" srcId="{DACE3C9D-B7BC-4E99-97BA-394B24F9B697}" destId="{C2EADD0F-4196-468C-BFBF-1D914F86EB8F}" srcOrd="2" destOrd="0" presId="urn:microsoft.com/office/officeart/2018/5/layout/IconLeafLabelList"/>
    <dgm:cxn modelId="{B6F3F551-B082-4FB5-974F-CE81E9D4CE2D}" type="presParOf" srcId="{DACE3C9D-B7BC-4E99-97BA-394B24F9B697}" destId="{B2226499-AE85-4B85-8C20-A6675B45A75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6686FB-3A1D-4D8C-9C45-3C2DC1F33E9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9BF80B1-6BA2-4BED-842E-5DAD26530865}">
      <dgm:prSet/>
      <dgm:spPr/>
      <dgm:t>
        <a:bodyPr/>
        <a:lstStyle/>
        <a:p>
          <a:pPr>
            <a:lnSpc>
              <a:spcPct val="100000"/>
            </a:lnSpc>
          </a:pPr>
          <a:r>
            <a:rPr lang="en-US">
              <a:latin typeface="Calibri"/>
              <a:cs typeface="Calibri"/>
            </a:rPr>
            <a:t>Deep learning models </a:t>
          </a:r>
        </a:p>
      </dgm:t>
    </dgm:pt>
    <dgm:pt modelId="{7B970D66-521F-443A-A6A7-82E501D7C3C2}" type="parTrans" cxnId="{E7D64A5E-FEDE-47A6-934C-B53BD4087356}">
      <dgm:prSet/>
      <dgm:spPr/>
      <dgm:t>
        <a:bodyPr/>
        <a:lstStyle/>
        <a:p>
          <a:endParaRPr lang="en-US"/>
        </a:p>
      </dgm:t>
    </dgm:pt>
    <dgm:pt modelId="{192295FC-7400-4F24-B83D-8C4F6BB1A275}" type="sibTrans" cxnId="{E7D64A5E-FEDE-47A6-934C-B53BD4087356}">
      <dgm:prSet/>
      <dgm:spPr/>
      <dgm:t>
        <a:bodyPr/>
        <a:lstStyle/>
        <a:p>
          <a:endParaRPr lang="en-US"/>
        </a:p>
      </dgm:t>
    </dgm:pt>
    <dgm:pt modelId="{C901830E-A8F1-4511-8D59-074AC3278836}">
      <dgm:prSet phldr="0"/>
      <dgm:spPr/>
      <dgm:t>
        <a:bodyPr/>
        <a:lstStyle/>
        <a:p>
          <a:pPr>
            <a:lnSpc>
              <a:spcPct val="100000"/>
            </a:lnSpc>
          </a:pPr>
          <a:r>
            <a:rPr lang="en-US">
              <a:latin typeface="Calibri"/>
              <a:cs typeface="Calibri"/>
            </a:rPr>
            <a:t>Require large datasets to be effectively trained.</a:t>
          </a:r>
        </a:p>
      </dgm:t>
    </dgm:pt>
    <dgm:pt modelId="{7BD73E5C-91E5-432B-A518-6A4FCE949758}" type="parTrans" cxnId="{80C2EE2B-E5F6-4D7C-B7E3-63B04FFAFBF0}">
      <dgm:prSet/>
      <dgm:spPr/>
    </dgm:pt>
    <dgm:pt modelId="{E449D60B-FDEA-4201-9401-0F441AFB56FE}" type="sibTrans" cxnId="{80C2EE2B-E5F6-4D7C-B7E3-63B04FFAFBF0}">
      <dgm:prSet/>
      <dgm:spPr/>
    </dgm:pt>
    <dgm:pt modelId="{309AC52E-3E6E-4DE6-B276-FEEDE28C90DA}">
      <dgm:prSet phldr="0"/>
      <dgm:spPr/>
      <dgm:t>
        <a:bodyPr/>
        <a:lstStyle/>
        <a:p>
          <a:pPr>
            <a:lnSpc>
              <a:spcPct val="100000"/>
            </a:lnSpc>
          </a:pPr>
          <a:r>
            <a:rPr lang="en-US">
              <a:latin typeface="Calibri"/>
              <a:cs typeface="Calibri"/>
            </a:rPr>
            <a:t>Dataset is low dimensional.</a:t>
          </a:r>
        </a:p>
      </dgm:t>
    </dgm:pt>
    <dgm:pt modelId="{65DA3319-8FF9-4374-9A3D-967C446F4030}" type="parTrans" cxnId="{7EF5A3FD-1701-4718-B63D-10FBEEFE32EC}">
      <dgm:prSet/>
      <dgm:spPr/>
    </dgm:pt>
    <dgm:pt modelId="{0EFD639B-CD04-4BB2-8E69-76DDE97761BA}" type="sibTrans" cxnId="{7EF5A3FD-1701-4718-B63D-10FBEEFE32EC}">
      <dgm:prSet/>
      <dgm:spPr/>
    </dgm:pt>
    <dgm:pt modelId="{670288CF-B322-44FE-B20C-449B611A0007}">
      <dgm:prSet phldr="0"/>
      <dgm:spPr/>
      <dgm:t>
        <a:bodyPr/>
        <a:lstStyle/>
        <a:p>
          <a:pPr>
            <a:lnSpc>
              <a:spcPct val="100000"/>
            </a:lnSpc>
          </a:pPr>
          <a:r>
            <a:rPr lang="en-US">
              <a:latin typeface="Calibri"/>
              <a:cs typeface="Calibri"/>
            </a:rPr>
            <a:t>It is a simple classification task and a deep learning model will be too complex.</a:t>
          </a:r>
        </a:p>
      </dgm:t>
    </dgm:pt>
    <dgm:pt modelId="{C74E4B82-3F4F-4365-A202-DAE3E3BB7743}" type="parTrans" cxnId="{7D4AB9BF-BA05-4656-9D76-99E7D66A0873}">
      <dgm:prSet/>
      <dgm:spPr/>
    </dgm:pt>
    <dgm:pt modelId="{7DB8536E-9E6C-4A24-B662-4207523A078D}" type="sibTrans" cxnId="{7D4AB9BF-BA05-4656-9D76-99E7D66A0873}">
      <dgm:prSet/>
      <dgm:spPr/>
    </dgm:pt>
    <dgm:pt modelId="{CC71047F-88B8-495A-8942-D9BC17A01213}">
      <dgm:prSet phldr="0"/>
      <dgm:spPr/>
      <dgm:t>
        <a:bodyPr/>
        <a:lstStyle/>
        <a:p>
          <a:pPr>
            <a:lnSpc>
              <a:spcPct val="100000"/>
            </a:lnSpc>
          </a:pPr>
          <a:r>
            <a:rPr lang="en-US">
              <a:latin typeface="Calibri"/>
              <a:cs typeface="Calibri"/>
            </a:rPr>
            <a:t>Computationally expensive.</a:t>
          </a:r>
        </a:p>
      </dgm:t>
    </dgm:pt>
    <dgm:pt modelId="{3137A214-F9E9-4B0F-9E64-F9801B4A102D}" type="parTrans" cxnId="{F28977B8-7B91-4F93-811F-D13993CCE900}">
      <dgm:prSet/>
      <dgm:spPr/>
    </dgm:pt>
    <dgm:pt modelId="{085E96DF-F9D2-4E69-BE01-184434A7907E}" type="sibTrans" cxnId="{F28977B8-7B91-4F93-811F-D13993CCE900}">
      <dgm:prSet/>
      <dgm:spPr/>
    </dgm:pt>
    <dgm:pt modelId="{B59540B0-EBE6-448D-8BE6-8ADD51E6BA8A}" type="pres">
      <dgm:prSet presAssocID="{8A6686FB-3A1D-4D8C-9C45-3C2DC1F33E9D}" presName="root" presStyleCnt="0">
        <dgm:presLayoutVars>
          <dgm:dir/>
          <dgm:resizeHandles val="exact"/>
        </dgm:presLayoutVars>
      </dgm:prSet>
      <dgm:spPr/>
    </dgm:pt>
    <dgm:pt modelId="{F4291F0B-AAE6-4BCF-82AE-FA9BF417022D}" type="pres">
      <dgm:prSet presAssocID="{19BF80B1-6BA2-4BED-842E-5DAD26530865}" presName="compNode" presStyleCnt="0"/>
      <dgm:spPr/>
    </dgm:pt>
    <dgm:pt modelId="{7B18DAF2-F623-48B6-B894-E2C4AFA6C1FA}" type="pres">
      <dgm:prSet presAssocID="{19BF80B1-6BA2-4BED-842E-5DAD26530865}" presName="bgRect" presStyleLbl="bgShp" presStyleIdx="0" presStyleCnt="5"/>
      <dgm:spPr/>
    </dgm:pt>
    <dgm:pt modelId="{7212A182-10D6-4EA3-A11E-F3E0DA36095E}" type="pres">
      <dgm:prSet presAssocID="{19BF80B1-6BA2-4BED-842E-5DAD2653086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1110E06A-0143-426D-9440-F05D538EA7BA}" type="pres">
      <dgm:prSet presAssocID="{19BF80B1-6BA2-4BED-842E-5DAD26530865}" presName="spaceRect" presStyleCnt="0"/>
      <dgm:spPr/>
    </dgm:pt>
    <dgm:pt modelId="{34CC9A1B-1B39-435D-8EEE-9E31226B5F28}" type="pres">
      <dgm:prSet presAssocID="{19BF80B1-6BA2-4BED-842E-5DAD26530865}" presName="parTx" presStyleLbl="revTx" presStyleIdx="0" presStyleCnt="5">
        <dgm:presLayoutVars>
          <dgm:chMax val="0"/>
          <dgm:chPref val="0"/>
        </dgm:presLayoutVars>
      </dgm:prSet>
      <dgm:spPr/>
    </dgm:pt>
    <dgm:pt modelId="{A05ECFE3-217B-48A1-ABF2-309307DDA5AB}" type="pres">
      <dgm:prSet presAssocID="{192295FC-7400-4F24-B83D-8C4F6BB1A275}" presName="sibTrans" presStyleCnt="0"/>
      <dgm:spPr/>
    </dgm:pt>
    <dgm:pt modelId="{D5BD18E0-9D3C-4171-8338-D8223216A3F7}" type="pres">
      <dgm:prSet presAssocID="{CC71047F-88B8-495A-8942-D9BC17A01213}" presName="compNode" presStyleCnt="0"/>
      <dgm:spPr/>
    </dgm:pt>
    <dgm:pt modelId="{C8E646B3-1571-40FA-A564-43ECFCDFFCFD}" type="pres">
      <dgm:prSet presAssocID="{CC71047F-88B8-495A-8942-D9BC17A01213}" presName="bgRect" presStyleLbl="bgShp" presStyleIdx="1" presStyleCnt="5"/>
      <dgm:spPr/>
    </dgm:pt>
    <dgm:pt modelId="{1F58BE1A-952C-4DFC-A562-105E4F598F98}" type="pres">
      <dgm:prSet presAssocID="{CC71047F-88B8-495A-8942-D9BC17A01213}" presName="iconRect" presStyleLbl="node1" presStyleIdx="1" presStyleCnt="5"/>
      <dgm:spPr/>
    </dgm:pt>
    <dgm:pt modelId="{5CF692B7-00E0-4789-A67F-C859E36E7424}" type="pres">
      <dgm:prSet presAssocID="{CC71047F-88B8-495A-8942-D9BC17A01213}" presName="spaceRect" presStyleCnt="0"/>
      <dgm:spPr/>
    </dgm:pt>
    <dgm:pt modelId="{F73880DB-6368-4F64-ADE1-5F647675D9F1}" type="pres">
      <dgm:prSet presAssocID="{CC71047F-88B8-495A-8942-D9BC17A01213}" presName="parTx" presStyleLbl="revTx" presStyleIdx="1" presStyleCnt="5">
        <dgm:presLayoutVars>
          <dgm:chMax val="0"/>
          <dgm:chPref val="0"/>
        </dgm:presLayoutVars>
      </dgm:prSet>
      <dgm:spPr/>
    </dgm:pt>
    <dgm:pt modelId="{97653D46-CE5F-4F87-93BC-C9E542F778FC}" type="pres">
      <dgm:prSet presAssocID="{085E96DF-F9D2-4E69-BE01-184434A7907E}" presName="sibTrans" presStyleCnt="0"/>
      <dgm:spPr/>
    </dgm:pt>
    <dgm:pt modelId="{F84ED648-00A7-4D58-900B-B45F69EAD208}" type="pres">
      <dgm:prSet presAssocID="{309AC52E-3E6E-4DE6-B276-FEEDE28C90DA}" presName="compNode" presStyleCnt="0"/>
      <dgm:spPr/>
    </dgm:pt>
    <dgm:pt modelId="{7D20C234-5AC0-4C02-929E-F70F3C25C40F}" type="pres">
      <dgm:prSet presAssocID="{309AC52E-3E6E-4DE6-B276-FEEDE28C90DA}" presName="bgRect" presStyleLbl="bgShp" presStyleIdx="2" presStyleCnt="5"/>
      <dgm:spPr/>
    </dgm:pt>
    <dgm:pt modelId="{4DAA5001-A289-4B02-9CF9-CC0322CCEA24}" type="pres">
      <dgm:prSet presAssocID="{309AC52E-3E6E-4DE6-B276-FEEDE28C90DA}" presName="iconRect" presStyleLbl="node1" presStyleIdx="2" presStyleCnt="5"/>
      <dgm:spPr/>
    </dgm:pt>
    <dgm:pt modelId="{10EFA3B3-9633-42C0-8C21-2FF2195C50ED}" type="pres">
      <dgm:prSet presAssocID="{309AC52E-3E6E-4DE6-B276-FEEDE28C90DA}" presName="spaceRect" presStyleCnt="0"/>
      <dgm:spPr/>
    </dgm:pt>
    <dgm:pt modelId="{80D0B020-33A9-4DBA-965C-DD285684A967}" type="pres">
      <dgm:prSet presAssocID="{309AC52E-3E6E-4DE6-B276-FEEDE28C90DA}" presName="parTx" presStyleLbl="revTx" presStyleIdx="2" presStyleCnt="5">
        <dgm:presLayoutVars>
          <dgm:chMax val="0"/>
          <dgm:chPref val="0"/>
        </dgm:presLayoutVars>
      </dgm:prSet>
      <dgm:spPr/>
    </dgm:pt>
    <dgm:pt modelId="{7A7334FF-4622-4B4D-82D3-211511C9388D}" type="pres">
      <dgm:prSet presAssocID="{0EFD639B-CD04-4BB2-8E69-76DDE97761BA}" presName="sibTrans" presStyleCnt="0"/>
      <dgm:spPr/>
    </dgm:pt>
    <dgm:pt modelId="{41BC3261-6E71-492A-BC0E-2D8641D0CE58}" type="pres">
      <dgm:prSet presAssocID="{670288CF-B322-44FE-B20C-449B611A0007}" presName="compNode" presStyleCnt="0"/>
      <dgm:spPr/>
    </dgm:pt>
    <dgm:pt modelId="{4F5BD6AD-6B4A-4A07-BE68-D095F8281098}" type="pres">
      <dgm:prSet presAssocID="{670288CF-B322-44FE-B20C-449B611A0007}" presName="bgRect" presStyleLbl="bgShp" presStyleIdx="3" presStyleCnt="5"/>
      <dgm:spPr/>
    </dgm:pt>
    <dgm:pt modelId="{2BE181A4-2E21-4749-BBC9-511F229D26F9}" type="pres">
      <dgm:prSet presAssocID="{670288CF-B322-44FE-B20C-449B611A0007}" presName="iconRect" presStyleLbl="node1" presStyleIdx="3" presStyleCnt="5"/>
      <dgm:spPr/>
    </dgm:pt>
    <dgm:pt modelId="{3E90E9F2-56CE-4B83-BD75-610AB00E9112}" type="pres">
      <dgm:prSet presAssocID="{670288CF-B322-44FE-B20C-449B611A0007}" presName="spaceRect" presStyleCnt="0"/>
      <dgm:spPr/>
    </dgm:pt>
    <dgm:pt modelId="{8F58900E-42FF-4693-B8F1-94F716BF10AB}" type="pres">
      <dgm:prSet presAssocID="{670288CF-B322-44FE-B20C-449B611A0007}" presName="parTx" presStyleLbl="revTx" presStyleIdx="3" presStyleCnt="5">
        <dgm:presLayoutVars>
          <dgm:chMax val="0"/>
          <dgm:chPref val="0"/>
        </dgm:presLayoutVars>
      </dgm:prSet>
      <dgm:spPr/>
    </dgm:pt>
    <dgm:pt modelId="{4F2C048C-1459-42D7-937D-977B6AA0730B}" type="pres">
      <dgm:prSet presAssocID="{7DB8536E-9E6C-4A24-B662-4207523A078D}" presName="sibTrans" presStyleCnt="0"/>
      <dgm:spPr/>
    </dgm:pt>
    <dgm:pt modelId="{327B4D43-8A65-4212-BFA6-CF661036B498}" type="pres">
      <dgm:prSet presAssocID="{C901830E-A8F1-4511-8D59-074AC3278836}" presName="compNode" presStyleCnt="0"/>
      <dgm:spPr/>
    </dgm:pt>
    <dgm:pt modelId="{D22B1788-BEFC-40E9-BCE0-B347B0E5BAFD}" type="pres">
      <dgm:prSet presAssocID="{C901830E-A8F1-4511-8D59-074AC3278836}" presName="bgRect" presStyleLbl="bgShp" presStyleIdx="4" presStyleCnt="5"/>
      <dgm:spPr/>
    </dgm:pt>
    <dgm:pt modelId="{B2FF685F-EEF7-426D-8178-259D38C1C75B}" type="pres">
      <dgm:prSet presAssocID="{C901830E-A8F1-4511-8D59-074AC3278836}" presName="iconRect" presStyleLbl="node1" presStyleIdx="4" presStyleCnt="5"/>
      <dgm:spPr/>
    </dgm:pt>
    <dgm:pt modelId="{48BA3C41-C821-492E-9399-BBDCE26B044C}" type="pres">
      <dgm:prSet presAssocID="{C901830E-A8F1-4511-8D59-074AC3278836}" presName="spaceRect" presStyleCnt="0"/>
      <dgm:spPr/>
    </dgm:pt>
    <dgm:pt modelId="{109470B6-2E3D-4C6A-8B86-47FDF90AFB66}" type="pres">
      <dgm:prSet presAssocID="{C901830E-A8F1-4511-8D59-074AC3278836}" presName="parTx" presStyleLbl="revTx" presStyleIdx="4" presStyleCnt="5">
        <dgm:presLayoutVars>
          <dgm:chMax val="0"/>
          <dgm:chPref val="0"/>
        </dgm:presLayoutVars>
      </dgm:prSet>
      <dgm:spPr/>
    </dgm:pt>
  </dgm:ptLst>
  <dgm:cxnLst>
    <dgm:cxn modelId="{80C2EE2B-E5F6-4D7C-B7E3-63B04FFAFBF0}" srcId="{8A6686FB-3A1D-4D8C-9C45-3C2DC1F33E9D}" destId="{C901830E-A8F1-4511-8D59-074AC3278836}" srcOrd="4" destOrd="0" parTransId="{7BD73E5C-91E5-432B-A518-6A4FCE949758}" sibTransId="{E449D60B-FDEA-4201-9401-0F441AFB56FE}"/>
    <dgm:cxn modelId="{E7D64A5E-FEDE-47A6-934C-B53BD4087356}" srcId="{8A6686FB-3A1D-4D8C-9C45-3C2DC1F33E9D}" destId="{19BF80B1-6BA2-4BED-842E-5DAD26530865}" srcOrd="0" destOrd="0" parTransId="{7B970D66-521F-443A-A6A7-82E501D7C3C2}" sibTransId="{192295FC-7400-4F24-B83D-8C4F6BB1A275}"/>
    <dgm:cxn modelId="{2B71A078-B272-480B-BA65-68D095D3404A}" type="presOf" srcId="{19BF80B1-6BA2-4BED-842E-5DAD26530865}" destId="{34CC9A1B-1B39-435D-8EEE-9E31226B5F28}" srcOrd="0" destOrd="0" presId="urn:microsoft.com/office/officeart/2018/2/layout/IconVerticalSolidList"/>
    <dgm:cxn modelId="{547913A8-C369-4639-AE3F-A03D47648E37}" type="presOf" srcId="{CC71047F-88B8-495A-8942-D9BC17A01213}" destId="{F73880DB-6368-4F64-ADE1-5F647675D9F1}" srcOrd="0" destOrd="0" presId="urn:microsoft.com/office/officeart/2018/2/layout/IconVerticalSolidList"/>
    <dgm:cxn modelId="{631817B6-F651-47D7-829C-C171A348724C}" type="presOf" srcId="{C901830E-A8F1-4511-8D59-074AC3278836}" destId="{109470B6-2E3D-4C6A-8B86-47FDF90AFB66}" srcOrd="0" destOrd="0" presId="urn:microsoft.com/office/officeart/2018/2/layout/IconVerticalSolidList"/>
    <dgm:cxn modelId="{F28977B8-7B91-4F93-811F-D13993CCE900}" srcId="{8A6686FB-3A1D-4D8C-9C45-3C2DC1F33E9D}" destId="{CC71047F-88B8-495A-8942-D9BC17A01213}" srcOrd="1" destOrd="0" parTransId="{3137A214-F9E9-4B0F-9E64-F9801B4A102D}" sibTransId="{085E96DF-F9D2-4E69-BE01-184434A7907E}"/>
    <dgm:cxn modelId="{7D4AB9BF-BA05-4656-9D76-99E7D66A0873}" srcId="{8A6686FB-3A1D-4D8C-9C45-3C2DC1F33E9D}" destId="{670288CF-B322-44FE-B20C-449B611A0007}" srcOrd="3" destOrd="0" parTransId="{C74E4B82-3F4F-4365-A202-DAE3E3BB7743}" sibTransId="{7DB8536E-9E6C-4A24-B662-4207523A078D}"/>
    <dgm:cxn modelId="{7106CFC1-E05F-4D86-8344-135EF1030A8D}" type="presOf" srcId="{309AC52E-3E6E-4DE6-B276-FEEDE28C90DA}" destId="{80D0B020-33A9-4DBA-965C-DD285684A967}" srcOrd="0" destOrd="0" presId="urn:microsoft.com/office/officeart/2018/2/layout/IconVerticalSolidList"/>
    <dgm:cxn modelId="{29966FCC-7ED1-4906-94FD-92CFD197E90F}" type="presOf" srcId="{670288CF-B322-44FE-B20C-449B611A0007}" destId="{8F58900E-42FF-4693-B8F1-94F716BF10AB}" srcOrd="0" destOrd="0" presId="urn:microsoft.com/office/officeart/2018/2/layout/IconVerticalSolidList"/>
    <dgm:cxn modelId="{2244ADF2-5136-404C-B4B3-DDDFDD56B4E4}" type="presOf" srcId="{8A6686FB-3A1D-4D8C-9C45-3C2DC1F33E9D}" destId="{B59540B0-EBE6-448D-8BE6-8ADD51E6BA8A}" srcOrd="0" destOrd="0" presId="urn:microsoft.com/office/officeart/2018/2/layout/IconVerticalSolidList"/>
    <dgm:cxn modelId="{7EF5A3FD-1701-4718-B63D-10FBEEFE32EC}" srcId="{8A6686FB-3A1D-4D8C-9C45-3C2DC1F33E9D}" destId="{309AC52E-3E6E-4DE6-B276-FEEDE28C90DA}" srcOrd="2" destOrd="0" parTransId="{65DA3319-8FF9-4374-9A3D-967C446F4030}" sibTransId="{0EFD639B-CD04-4BB2-8E69-76DDE97761BA}"/>
    <dgm:cxn modelId="{6B8343E0-C7B4-4A8E-8C3B-FC93CC3E7140}" type="presParOf" srcId="{B59540B0-EBE6-448D-8BE6-8ADD51E6BA8A}" destId="{F4291F0B-AAE6-4BCF-82AE-FA9BF417022D}" srcOrd="0" destOrd="0" presId="urn:microsoft.com/office/officeart/2018/2/layout/IconVerticalSolidList"/>
    <dgm:cxn modelId="{F6EF13AB-8B12-4913-8355-D09AF8D1AFF2}" type="presParOf" srcId="{F4291F0B-AAE6-4BCF-82AE-FA9BF417022D}" destId="{7B18DAF2-F623-48B6-B894-E2C4AFA6C1FA}" srcOrd="0" destOrd="0" presId="urn:microsoft.com/office/officeart/2018/2/layout/IconVerticalSolidList"/>
    <dgm:cxn modelId="{65DC7B23-B8BF-415E-A5D7-B23670084383}" type="presParOf" srcId="{F4291F0B-AAE6-4BCF-82AE-FA9BF417022D}" destId="{7212A182-10D6-4EA3-A11E-F3E0DA36095E}" srcOrd="1" destOrd="0" presId="urn:microsoft.com/office/officeart/2018/2/layout/IconVerticalSolidList"/>
    <dgm:cxn modelId="{855EB228-32E6-4E2B-AB8F-917A3482DE4B}" type="presParOf" srcId="{F4291F0B-AAE6-4BCF-82AE-FA9BF417022D}" destId="{1110E06A-0143-426D-9440-F05D538EA7BA}" srcOrd="2" destOrd="0" presId="urn:microsoft.com/office/officeart/2018/2/layout/IconVerticalSolidList"/>
    <dgm:cxn modelId="{10C7E946-BA9E-4CF4-9548-B356CD01FF1D}" type="presParOf" srcId="{F4291F0B-AAE6-4BCF-82AE-FA9BF417022D}" destId="{34CC9A1B-1B39-435D-8EEE-9E31226B5F28}" srcOrd="3" destOrd="0" presId="urn:microsoft.com/office/officeart/2018/2/layout/IconVerticalSolidList"/>
    <dgm:cxn modelId="{88482E7B-C448-4A46-B3C4-79DF92F7C871}" type="presParOf" srcId="{B59540B0-EBE6-448D-8BE6-8ADD51E6BA8A}" destId="{A05ECFE3-217B-48A1-ABF2-309307DDA5AB}" srcOrd="1" destOrd="0" presId="urn:microsoft.com/office/officeart/2018/2/layout/IconVerticalSolidList"/>
    <dgm:cxn modelId="{AFEAE980-4F28-43A6-A81C-70043B25BB97}" type="presParOf" srcId="{B59540B0-EBE6-448D-8BE6-8ADD51E6BA8A}" destId="{D5BD18E0-9D3C-4171-8338-D8223216A3F7}" srcOrd="2" destOrd="0" presId="urn:microsoft.com/office/officeart/2018/2/layout/IconVerticalSolidList"/>
    <dgm:cxn modelId="{B2546DBD-95A4-49F5-824A-B95D6D360E11}" type="presParOf" srcId="{D5BD18E0-9D3C-4171-8338-D8223216A3F7}" destId="{C8E646B3-1571-40FA-A564-43ECFCDFFCFD}" srcOrd="0" destOrd="0" presId="urn:microsoft.com/office/officeart/2018/2/layout/IconVerticalSolidList"/>
    <dgm:cxn modelId="{6D11BA30-16B8-4C95-98BE-3FEDED0D1037}" type="presParOf" srcId="{D5BD18E0-9D3C-4171-8338-D8223216A3F7}" destId="{1F58BE1A-952C-4DFC-A562-105E4F598F98}" srcOrd="1" destOrd="0" presId="urn:microsoft.com/office/officeart/2018/2/layout/IconVerticalSolidList"/>
    <dgm:cxn modelId="{D949BC9D-1E1B-4006-9314-705F4E40817B}" type="presParOf" srcId="{D5BD18E0-9D3C-4171-8338-D8223216A3F7}" destId="{5CF692B7-00E0-4789-A67F-C859E36E7424}" srcOrd="2" destOrd="0" presId="urn:microsoft.com/office/officeart/2018/2/layout/IconVerticalSolidList"/>
    <dgm:cxn modelId="{56A6AB70-25A8-49DB-A495-80ECDD11EFF9}" type="presParOf" srcId="{D5BD18E0-9D3C-4171-8338-D8223216A3F7}" destId="{F73880DB-6368-4F64-ADE1-5F647675D9F1}" srcOrd="3" destOrd="0" presId="urn:microsoft.com/office/officeart/2018/2/layout/IconVerticalSolidList"/>
    <dgm:cxn modelId="{EEB0D79E-C425-422E-95D2-C3E66902DD08}" type="presParOf" srcId="{B59540B0-EBE6-448D-8BE6-8ADD51E6BA8A}" destId="{97653D46-CE5F-4F87-93BC-C9E542F778FC}" srcOrd="3" destOrd="0" presId="urn:microsoft.com/office/officeart/2018/2/layout/IconVerticalSolidList"/>
    <dgm:cxn modelId="{8F51821B-C32B-4851-9315-0E1A24EA8E50}" type="presParOf" srcId="{B59540B0-EBE6-448D-8BE6-8ADD51E6BA8A}" destId="{F84ED648-00A7-4D58-900B-B45F69EAD208}" srcOrd="4" destOrd="0" presId="urn:microsoft.com/office/officeart/2018/2/layout/IconVerticalSolidList"/>
    <dgm:cxn modelId="{C52048B0-AE88-4852-9B7D-EF06332A8EAD}" type="presParOf" srcId="{F84ED648-00A7-4D58-900B-B45F69EAD208}" destId="{7D20C234-5AC0-4C02-929E-F70F3C25C40F}" srcOrd="0" destOrd="0" presId="urn:microsoft.com/office/officeart/2018/2/layout/IconVerticalSolidList"/>
    <dgm:cxn modelId="{62E7974D-7E1C-40D8-8090-01028124FC29}" type="presParOf" srcId="{F84ED648-00A7-4D58-900B-B45F69EAD208}" destId="{4DAA5001-A289-4B02-9CF9-CC0322CCEA24}" srcOrd="1" destOrd="0" presId="urn:microsoft.com/office/officeart/2018/2/layout/IconVerticalSolidList"/>
    <dgm:cxn modelId="{56706420-8827-4EE6-9464-FFBF208B37D5}" type="presParOf" srcId="{F84ED648-00A7-4D58-900B-B45F69EAD208}" destId="{10EFA3B3-9633-42C0-8C21-2FF2195C50ED}" srcOrd="2" destOrd="0" presId="urn:microsoft.com/office/officeart/2018/2/layout/IconVerticalSolidList"/>
    <dgm:cxn modelId="{FD88B52E-029A-4E23-9D40-79A194C5FF23}" type="presParOf" srcId="{F84ED648-00A7-4D58-900B-B45F69EAD208}" destId="{80D0B020-33A9-4DBA-965C-DD285684A967}" srcOrd="3" destOrd="0" presId="urn:microsoft.com/office/officeart/2018/2/layout/IconVerticalSolidList"/>
    <dgm:cxn modelId="{4B01DEFF-E78A-423A-BEAC-2FE28DCCCE94}" type="presParOf" srcId="{B59540B0-EBE6-448D-8BE6-8ADD51E6BA8A}" destId="{7A7334FF-4622-4B4D-82D3-211511C9388D}" srcOrd="5" destOrd="0" presId="urn:microsoft.com/office/officeart/2018/2/layout/IconVerticalSolidList"/>
    <dgm:cxn modelId="{E9628ABB-AEDB-4D97-8764-595F8F3B823D}" type="presParOf" srcId="{B59540B0-EBE6-448D-8BE6-8ADD51E6BA8A}" destId="{41BC3261-6E71-492A-BC0E-2D8641D0CE58}" srcOrd="6" destOrd="0" presId="urn:microsoft.com/office/officeart/2018/2/layout/IconVerticalSolidList"/>
    <dgm:cxn modelId="{EFBC8F5D-969D-40A8-BB45-CEF7F4EDBCDC}" type="presParOf" srcId="{41BC3261-6E71-492A-BC0E-2D8641D0CE58}" destId="{4F5BD6AD-6B4A-4A07-BE68-D095F8281098}" srcOrd="0" destOrd="0" presId="urn:microsoft.com/office/officeart/2018/2/layout/IconVerticalSolidList"/>
    <dgm:cxn modelId="{9C3C14ED-4D80-44AE-9909-09DB449CE19B}" type="presParOf" srcId="{41BC3261-6E71-492A-BC0E-2D8641D0CE58}" destId="{2BE181A4-2E21-4749-BBC9-511F229D26F9}" srcOrd="1" destOrd="0" presId="urn:microsoft.com/office/officeart/2018/2/layout/IconVerticalSolidList"/>
    <dgm:cxn modelId="{D28067DC-15F9-4D27-BFD8-C51D311096FD}" type="presParOf" srcId="{41BC3261-6E71-492A-BC0E-2D8641D0CE58}" destId="{3E90E9F2-56CE-4B83-BD75-610AB00E9112}" srcOrd="2" destOrd="0" presId="urn:microsoft.com/office/officeart/2018/2/layout/IconVerticalSolidList"/>
    <dgm:cxn modelId="{2042F542-BA33-46B0-98D8-7DF7EABC7BFF}" type="presParOf" srcId="{41BC3261-6E71-492A-BC0E-2D8641D0CE58}" destId="{8F58900E-42FF-4693-B8F1-94F716BF10AB}" srcOrd="3" destOrd="0" presId="urn:microsoft.com/office/officeart/2018/2/layout/IconVerticalSolidList"/>
    <dgm:cxn modelId="{BEAD08E6-F46E-41E4-8ABA-712283F732A9}" type="presParOf" srcId="{B59540B0-EBE6-448D-8BE6-8ADD51E6BA8A}" destId="{4F2C048C-1459-42D7-937D-977B6AA0730B}" srcOrd="7" destOrd="0" presId="urn:microsoft.com/office/officeart/2018/2/layout/IconVerticalSolidList"/>
    <dgm:cxn modelId="{0E995970-3C7C-4356-AEAF-C564BB429AC5}" type="presParOf" srcId="{B59540B0-EBE6-448D-8BE6-8ADD51E6BA8A}" destId="{327B4D43-8A65-4212-BFA6-CF661036B498}" srcOrd="8" destOrd="0" presId="urn:microsoft.com/office/officeart/2018/2/layout/IconVerticalSolidList"/>
    <dgm:cxn modelId="{F5CE4ECC-793B-41AB-B42A-3D8F708342CF}" type="presParOf" srcId="{327B4D43-8A65-4212-BFA6-CF661036B498}" destId="{D22B1788-BEFC-40E9-BCE0-B347B0E5BAFD}" srcOrd="0" destOrd="0" presId="urn:microsoft.com/office/officeart/2018/2/layout/IconVerticalSolidList"/>
    <dgm:cxn modelId="{86833546-D765-4E34-9A67-82EF1548A593}" type="presParOf" srcId="{327B4D43-8A65-4212-BFA6-CF661036B498}" destId="{B2FF685F-EEF7-426D-8178-259D38C1C75B}" srcOrd="1" destOrd="0" presId="urn:microsoft.com/office/officeart/2018/2/layout/IconVerticalSolidList"/>
    <dgm:cxn modelId="{19FEBCC7-D06E-44D7-A2B0-D146823A8E13}" type="presParOf" srcId="{327B4D43-8A65-4212-BFA6-CF661036B498}" destId="{48BA3C41-C821-492E-9399-BBDCE26B044C}" srcOrd="2" destOrd="0" presId="urn:microsoft.com/office/officeart/2018/2/layout/IconVerticalSolidList"/>
    <dgm:cxn modelId="{FA6D149C-3FBE-4057-8F1C-31288CDB4831}" type="presParOf" srcId="{327B4D43-8A65-4212-BFA6-CF661036B498}" destId="{109470B6-2E3D-4C6A-8B86-47FDF90AFB6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AF4AC2-4439-41AE-85FF-A6D902F1093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DA87873-565E-43C0-893E-12618E5CD776}">
      <dgm:prSet/>
      <dgm:spPr/>
      <dgm:t>
        <a:bodyPr/>
        <a:lstStyle/>
        <a:p>
          <a:r>
            <a:rPr lang="en-US">
              <a:solidFill>
                <a:schemeClr val="tx1"/>
              </a:solidFill>
              <a:latin typeface="Calibri"/>
              <a:cs typeface="Calibri"/>
            </a:rPr>
            <a:t>For this dataset, </a:t>
          </a:r>
          <a:r>
            <a:rPr lang="en-US" err="1">
              <a:solidFill>
                <a:schemeClr val="tx1"/>
              </a:solidFill>
              <a:latin typeface="Calibri"/>
              <a:cs typeface="Calibri"/>
            </a:rPr>
            <a:t>XGBoost</a:t>
          </a:r>
          <a:r>
            <a:rPr lang="en-US">
              <a:solidFill>
                <a:schemeClr val="tx1"/>
              </a:solidFill>
              <a:latin typeface="Calibri"/>
              <a:cs typeface="Calibri"/>
            </a:rPr>
            <a:t> has the highest accuracy and F1 score of 78.9% and 0.66 respectively</a:t>
          </a:r>
        </a:p>
      </dgm:t>
    </dgm:pt>
    <dgm:pt modelId="{58B4AA31-4952-4AE9-BB6D-BE8F81A98A57}" type="parTrans" cxnId="{E50C5391-98D8-41C1-8883-FF526D9AC41D}">
      <dgm:prSet/>
      <dgm:spPr/>
      <dgm:t>
        <a:bodyPr/>
        <a:lstStyle/>
        <a:p>
          <a:endParaRPr lang="en-US"/>
        </a:p>
      </dgm:t>
    </dgm:pt>
    <dgm:pt modelId="{5546A6DF-C1B3-4E23-8B21-59633DB190B1}" type="sibTrans" cxnId="{E50C5391-98D8-41C1-8883-FF526D9AC41D}">
      <dgm:prSet/>
      <dgm:spPr/>
      <dgm:t>
        <a:bodyPr/>
        <a:lstStyle/>
        <a:p>
          <a:endParaRPr lang="en-US"/>
        </a:p>
      </dgm:t>
    </dgm:pt>
    <dgm:pt modelId="{F96837FA-2D4A-4D0C-B59E-DDD8CDC1554F}">
      <dgm:prSet/>
      <dgm:spPr/>
      <dgm:t>
        <a:bodyPr/>
        <a:lstStyle/>
        <a:p>
          <a:pPr rtl="0"/>
          <a:r>
            <a:rPr lang="en-US">
              <a:solidFill>
                <a:schemeClr val="tx1"/>
              </a:solidFill>
              <a:latin typeface="Calibri"/>
              <a:cs typeface="Calibri"/>
            </a:rPr>
            <a:t>Based on feature correlation and analysis, body weight, systolic pressure and cholesterol are the highest contributing predictors of CVD.</a:t>
          </a:r>
        </a:p>
      </dgm:t>
    </dgm:pt>
    <dgm:pt modelId="{C871F4DA-DA78-40F0-B729-BA1DEF6115A2}" type="parTrans" cxnId="{32460F43-5D85-404E-8F55-835C5E48E842}">
      <dgm:prSet/>
      <dgm:spPr/>
      <dgm:t>
        <a:bodyPr/>
        <a:lstStyle/>
        <a:p>
          <a:endParaRPr lang="en-US"/>
        </a:p>
      </dgm:t>
    </dgm:pt>
    <dgm:pt modelId="{6C24A5EA-7490-4728-A379-EDA915836C0D}" type="sibTrans" cxnId="{32460F43-5D85-404E-8F55-835C5E48E842}">
      <dgm:prSet/>
      <dgm:spPr/>
      <dgm:t>
        <a:bodyPr/>
        <a:lstStyle/>
        <a:p>
          <a:endParaRPr lang="en-US"/>
        </a:p>
      </dgm:t>
    </dgm:pt>
    <dgm:pt modelId="{2A221196-F545-4461-AFDE-A23B80A9E2FE}">
      <dgm:prSet/>
      <dgm:spPr/>
      <dgm:t>
        <a:bodyPr/>
        <a:lstStyle/>
        <a:p>
          <a:pPr rtl="0"/>
          <a:r>
            <a:rPr lang="en-US">
              <a:solidFill>
                <a:schemeClr val="tx1"/>
              </a:solidFill>
              <a:latin typeface="Calibri"/>
              <a:cs typeface="Calibri"/>
            </a:rPr>
            <a:t>Data for alcohol drinking and smoking should be collected in younger populations to accurately access their risk of being diagnosed with CVD.</a:t>
          </a:r>
        </a:p>
      </dgm:t>
    </dgm:pt>
    <dgm:pt modelId="{361DE5B5-D22C-4CE5-8519-F25ED9ED55B3}" type="parTrans" cxnId="{0F36D750-D81E-408D-9811-067E1A4B79FD}">
      <dgm:prSet/>
      <dgm:spPr/>
      <dgm:t>
        <a:bodyPr/>
        <a:lstStyle/>
        <a:p>
          <a:endParaRPr lang="en-US"/>
        </a:p>
      </dgm:t>
    </dgm:pt>
    <dgm:pt modelId="{4718E8A9-9047-4274-A77A-40F6084755E5}" type="sibTrans" cxnId="{0F36D750-D81E-408D-9811-067E1A4B79FD}">
      <dgm:prSet/>
      <dgm:spPr/>
      <dgm:t>
        <a:bodyPr/>
        <a:lstStyle/>
        <a:p>
          <a:endParaRPr lang="en-US"/>
        </a:p>
      </dgm:t>
    </dgm:pt>
    <dgm:pt modelId="{B42CAA6D-81BB-44F8-B6C9-DFE7BC85DAD1}" type="pres">
      <dgm:prSet presAssocID="{28AF4AC2-4439-41AE-85FF-A6D902F10931}" presName="vert0" presStyleCnt="0">
        <dgm:presLayoutVars>
          <dgm:dir/>
          <dgm:animOne val="branch"/>
          <dgm:animLvl val="lvl"/>
        </dgm:presLayoutVars>
      </dgm:prSet>
      <dgm:spPr/>
    </dgm:pt>
    <dgm:pt modelId="{F917268A-64E5-4A51-B3FE-C157381FFF22}" type="pres">
      <dgm:prSet presAssocID="{8DA87873-565E-43C0-893E-12618E5CD776}" presName="thickLine" presStyleLbl="alignNode1" presStyleIdx="0" presStyleCnt="3"/>
      <dgm:spPr/>
    </dgm:pt>
    <dgm:pt modelId="{E4FE92ED-A79C-459A-9506-108A43FA31CF}" type="pres">
      <dgm:prSet presAssocID="{8DA87873-565E-43C0-893E-12618E5CD776}" presName="horz1" presStyleCnt="0"/>
      <dgm:spPr/>
    </dgm:pt>
    <dgm:pt modelId="{97740A02-B85F-4F93-97F0-1D070A82593B}" type="pres">
      <dgm:prSet presAssocID="{8DA87873-565E-43C0-893E-12618E5CD776}" presName="tx1" presStyleLbl="revTx" presStyleIdx="0" presStyleCnt="3"/>
      <dgm:spPr/>
    </dgm:pt>
    <dgm:pt modelId="{550C12F3-82E9-43A7-9617-B2531940A742}" type="pres">
      <dgm:prSet presAssocID="{8DA87873-565E-43C0-893E-12618E5CD776}" presName="vert1" presStyleCnt="0"/>
      <dgm:spPr/>
    </dgm:pt>
    <dgm:pt modelId="{2FC5939D-112E-478C-8BC8-4AE2F80BC82E}" type="pres">
      <dgm:prSet presAssocID="{F96837FA-2D4A-4D0C-B59E-DDD8CDC1554F}" presName="thickLine" presStyleLbl="alignNode1" presStyleIdx="1" presStyleCnt="3"/>
      <dgm:spPr/>
    </dgm:pt>
    <dgm:pt modelId="{413084AF-68B7-48DD-B662-32BAF7AC5E97}" type="pres">
      <dgm:prSet presAssocID="{F96837FA-2D4A-4D0C-B59E-DDD8CDC1554F}" presName="horz1" presStyleCnt="0"/>
      <dgm:spPr/>
    </dgm:pt>
    <dgm:pt modelId="{07131264-FDBB-45E4-A123-1811AC3E35AE}" type="pres">
      <dgm:prSet presAssocID="{F96837FA-2D4A-4D0C-B59E-DDD8CDC1554F}" presName="tx1" presStyleLbl="revTx" presStyleIdx="1" presStyleCnt="3"/>
      <dgm:spPr/>
    </dgm:pt>
    <dgm:pt modelId="{BBAE8C18-1B32-4FB0-99FE-B1F42E5E0A12}" type="pres">
      <dgm:prSet presAssocID="{F96837FA-2D4A-4D0C-B59E-DDD8CDC1554F}" presName="vert1" presStyleCnt="0"/>
      <dgm:spPr/>
    </dgm:pt>
    <dgm:pt modelId="{E4581F6E-7330-491B-86B6-9D55CFD861E8}" type="pres">
      <dgm:prSet presAssocID="{2A221196-F545-4461-AFDE-A23B80A9E2FE}" presName="thickLine" presStyleLbl="alignNode1" presStyleIdx="2" presStyleCnt="3"/>
      <dgm:spPr/>
    </dgm:pt>
    <dgm:pt modelId="{14F59C30-2537-4D56-ACB0-6EB9042C8CC3}" type="pres">
      <dgm:prSet presAssocID="{2A221196-F545-4461-AFDE-A23B80A9E2FE}" presName="horz1" presStyleCnt="0"/>
      <dgm:spPr/>
    </dgm:pt>
    <dgm:pt modelId="{1CF2D3C9-F21A-4CB4-861D-AD31E43CFBFC}" type="pres">
      <dgm:prSet presAssocID="{2A221196-F545-4461-AFDE-A23B80A9E2FE}" presName="tx1" presStyleLbl="revTx" presStyleIdx="2" presStyleCnt="3"/>
      <dgm:spPr/>
    </dgm:pt>
    <dgm:pt modelId="{CA5703B9-BA56-43A7-8C93-5D89237D38D0}" type="pres">
      <dgm:prSet presAssocID="{2A221196-F545-4461-AFDE-A23B80A9E2FE}" presName="vert1" presStyleCnt="0"/>
      <dgm:spPr/>
    </dgm:pt>
  </dgm:ptLst>
  <dgm:cxnLst>
    <dgm:cxn modelId="{2E12953B-98EB-4DE6-866E-577530DBA3E8}" type="presOf" srcId="{F96837FA-2D4A-4D0C-B59E-DDD8CDC1554F}" destId="{07131264-FDBB-45E4-A123-1811AC3E35AE}" srcOrd="0" destOrd="0" presId="urn:microsoft.com/office/officeart/2008/layout/LinedList"/>
    <dgm:cxn modelId="{32460F43-5D85-404E-8F55-835C5E48E842}" srcId="{28AF4AC2-4439-41AE-85FF-A6D902F10931}" destId="{F96837FA-2D4A-4D0C-B59E-DDD8CDC1554F}" srcOrd="1" destOrd="0" parTransId="{C871F4DA-DA78-40F0-B729-BA1DEF6115A2}" sibTransId="{6C24A5EA-7490-4728-A379-EDA915836C0D}"/>
    <dgm:cxn modelId="{60979B47-F18B-4E9E-B97F-17C0CC0FC219}" type="presOf" srcId="{2A221196-F545-4461-AFDE-A23B80A9E2FE}" destId="{1CF2D3C9-F21A-4CB4-861D-AD31E43CFBFC}" srcOrd="0" destOrd="0" presId="urn:microsoft.com/office/officeart/2008/layout/LinedList"/>
    <dgm:cxn modelId="{0F36D750-D81E-408D-9811-067E1A4B79FD}" srcId="{28AF4AC2-4439-41AE-85FF-A6D902F10931}" destId="{2A221196-F545-4461-AFDE-A23B80A9E2FE}" srcOrd="2" destOrd="0" parTransId="{361DE5B5-D22C-4CE5-8519-F25ED9ED55B3}" sibTransId="{4718E8A9-9047-4274-A77A-40F6084755E5}"/>
    <dgm:cxn modelId="{3C953A87-E26A-4D21-985B-3C6013FB3A96}" type="presOf" srcId="{28AF4AC2-4439-41AE-85FF-A6D902F10931}" destId="{B42CAA6D-81BB-44F8-B6C9-DFE7BC85DAD1}" srcOrd="0" destOrd="0" presId="urn:microsoft.com/office/officeart/2008/layout/LinedList"/>
    <dgm:cxn modelId="{E50C5391-98D8-41C1-8883-FF526D9AC41D}" srcId="{28AF4AC2-4439-41AE-85FF-A6D902F10931}" destId="{8DA87873-565E-43C0-893E-12618E5CD776}" srcOrd="0" destOrd="0" parTransId="{58B4AA31-4952-4AE9-BB6D-BE8F81A98A57}" sibTransId="{5546A6DF-C1B3-4E23-8B21-59633DB190B1}"/>
    <dgm:cxn modelId="{2E52F6BB-E22C-490E-8E03-8268920B74F5}" type="presOf" srcId="{8DA87873-565E-43C0-893E-12618E5CD776}" destId="{97740A02-B85F-4F93-97F0-1D070A82593B}" srcOrd="0" destOrd="0" presId="urn:microsoft.com/office/officeart/2008/layout/LinedList"/>
    <dgm:cxn modelId="{A8CA2D6D-B7D4-4510-B38D-6AAFEAFDE939}" type="presParOf" srcId="{B42CAA6D-81BB-44F8-B6C9-DFE7BC85DAD1}" destId="{F917268A-64E5-4A51-B3FE-C157381FFF22}" srcOrd="0" destOrd="0" presId="urn:microsoft.com/office/officeart/2008/layout/LinedList"/>
    <dgm:cxn modelId="{FEA694F9-05B7-4B7C-B41B-022358B106D6}" type="presParOf" srcId="{B42CAA6D-81BB-44F8-B6C9-DFE7BC85DAD1}" destId="{E4FE92ED-A79C-459A-9506-108A43FA31CF}" srcOrd="1" destOrd="0" presId="urn:microsoft.com/office/officeart/2008/layout/LinedList"/>
    <dgm:cxn modelId="{842582DA-EA9A-48B9-A7E3-5DDC610EB338}" type="presParOf" srcId="{E4FE92ED-A79C-459A-9506-108A43FA31CF}" destId="{97740A02-B85F-4F93-97F0-1D070A82593B}" srcOrd="0" destOrd="0" presId="urn:microsoft.com/office/officeart/2008/layout/LinedList"/>
    <dgm:cxn modelId="{75E92354-6FEE-4B56-A5D0-28B7C73D5916}" type="presParOf" srcId="{E4FE92ED-A79C-459A-9506-108A43FA31CF}" destId="{550C12F3-82E9-43A7-9617-B2531940A742}" srcOrd="1" destOrd="0" presId="urn:microsoft.com/office/officeart/2008/layout/LinedList"/>
    <dgm:cxn modelId="{FFF29B1D-41F8-4F0D-966B-1CEAD4463A6B}" type="presParOf" srcId="{B42CAA6D-81BB-44F8-B6C9-DFE7BC85DAD1}" destId="{2FC5939D-112E-478C-8BC8-4AE2F80BC82E}" srcOrd="2" destOrd="0" presId="urn:microsoft.com/office/officeart/2008/layout/LinedList"/>
    <dgm:cxn modelId="{6395AFBE-3F9C-49F9-8D6A-039B5CC04DCB}" type="presParOf" srcId="{B42CAA6D-81BB-44F8-B6C9-DFE7BC85DAD1}" destId="{413084AF-68B7-48DD-B662-32BAF7AC5E97}" srcOrd="3" destOrd="0" presId="urn:microsoft.com/office/officeart/2008/layout/LinedList"/>
    <dgm:cxn modelId="{1F23C38F-62A3-4CE3-BC06-75B712E10766}" type="presParOf" srcId="{413084AF-68B7-48DD-B662-32BAF7AC5E97}" destId="{07131264-FDBB-45E4-A123-1811AC3E35AE}" srcOrd="0" destOrd="0" presId="urn:microsoft.com/office/officeart/2008/layout/LinedList"/>
    <dgm:cxn modelId="{C4DEF457-6DC1-4394-B078-93AAA037280B}" type="presParOf" srcId="{413084AF-68B7-48DD-B662-32BAF7AC5E97}" destId="{BBAE8C18-1B32-4FB0-99FE-B1F42E5E0A12}" srcOrd="1" destOrd="0" presId="urn:microsoft.com/office/officeart/2008/layout/LinedList"/>
    <dgm:cxn modelId="{76FC473F-D390-4407-9D3D-07BF846377B1}" type="presParOf" srcId="{B42CAA6D-81BB-44F8-B6C9-DFE7BC85DAD1}" destId="{E4581F6E-7330-491B-86B6-9D55CFD861E8}" srcOrd="4" destOrd="0" presId="urn:microsoft.com/office/officeart/2008/layout/LinedList"/>
    <dgm:cxn modelId="{6E7F4B9B-F754-40E5-95AB-AE4CF024C19E}" type="presParOf" srcId="{B42CAA6D-81BB-44F8-B6C9-DFE7BC85DAD1}" destId="{14F59C30-2537-4D56-ACB0-6EB9042C8CC3}" srcOrd="5" destOrd="0" presId="urn:microsoft.com/office/officeart/2008/layout/LinedList"/>
    <dgm:cxn modelId="{80595D54-2B95-46CF-A55E-9D4DEC832179}" type="presParOf" srcId="{14F59C30-2537-4D56-ACB0-6EB9042C8CC3}" destId="{1CF2D3C9-F21A-4CB4-861D-AD31E43CFBFC}" srcOrd="0" destOrd="0" presId="urn:microsoft.com/office/officeart/2008/layout/LinedList"/>
    <dgm:cxn modelId="{ED2AC025-AD60-4D46-9FA1-4A602683A899}" type="presParOf" srcId="{14F59C30-2537-4D56-ACB0-6EB9042C8CC3}" destId="{CA5703B9-BA56-43A7-8C93-5D89237D38D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67607F-598F-4C75-A880-E83F92D185A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99EAD42-A6B9-4407-B2B1-2AE89489F99B}">
      <dgm:prSet/>
      <dgm:spPr/>
      <dgm:t>
        <a:bodyPr/>
        <a:lstStyle/>
        <a:p>
          <a:pPr>
            <a:lnSpc>
              <a:spcPct val="100000"/>
            </a:lnSpc>
          </a:pPr>
          <a:r>
            <a:rPr lang="en-US">
              <a:latin typeface="Calibri"/>
              <a:cs typeface="Calibri"/>
            </a:rPr>
            <a:t>Use of a dataset that focuses more on the target population age group.</a:t>
          </a:r>
        </a:p>
      </dgm:t>
    </dgm:pt>
    <dgm:pt modelId="{7DB5F2D9-2FFE-4C30-A41F-6651FAA54A31}" type="parTrans" cxnId="{9A5DCEAC-96A0-4C6C-A227-2B883CAC6F56}">
      <dgm:prSet/>
      <dgm:spPr/>
      <dgm:t>
        <a:bodyPr/>
        <a:lstStyle/>
        <a:p>
          <a:endParaRPr lang="en-US"/>
        </a:p>
      </dgm:t>
    </dgm:pt>
    <dgm:pt modelId="{A6A6BB87-B499-4BF4-AF63-3746FEF0D358}" type="sibTrans" cxnId="{9A5DCEAC-96A0-4C6C-A227-2B883CAC6F56}">
      <dgm:prSet/>
      <dgm:spPr/>
      <dgm:t>
        <a:bodyPr/>
        <a:lstStyle/>
        <a:p>
          <a:endParaRPr lang="en-US"/>
        </a:p>
      </dgm:t>
    </dgm:pt>
    <dgm:pt modelId="{6CD00348-5C0B-44F8-9383-4C2891E553BD}">
      <dgm:prSet/>
      <dgm:spPr/>
      <dgm:t>
        <a:bodyPr/>
        <a:lstStyle/>
        <a:p>
          <a:pPr>
            <a:lnSpc>
              <a:spcPct val="100000"/>
            </a:lnSpc>
          </a:pPr>
          <a:r>
            <a:rPr lang="en-US">
              <a:latin typeface="Calibri"/>
              <a:cs typeface="Calibri"/>
            </a:rPr>
            <a:t>Find a larger dataset, with more predictors, to perform deep learning analysis</a:t>
          </a:r>
        </a:p>
      </dgm:t>
    </dgm:pt>
    <dgm:pt modelId="{76AB53AB-6B14-4DF7-ABC2-417A9F23006D}" type="parTrans" cxnId="{B8D2607E-BA1C-4482-A000-DC001620760C}">
      <dgm:prSet/>
      <dgm:spPr/>
      <dgm:t>
        <a:bodyPr/>
        <a:lstStyle/>
        <a:p>
          <a:endParaRPr lang="en-US"/>
        </a:p>
      </dgm:t>
    </dgm:pt>
    <dgm:pt modelId="{6CC80EED-7EDE-40B8-870A-4EC3E254B0A4}" type="sibTrans" cxnId="{B8D2607E-BA1C-4482-A000-DC001620760C}">
      <dgm:prSet/>
      <dgm:spPr/>
      <dgm:t>
        <a:bodyPr/>
        <a:lstStyle/>
        <a:p>
          <a:endParaRPr lang="en-US"/>
        </a:p>
      </dgm:t>
    </dgm:pt>
    <dgm:pt modelId="{1ACDD8EC-3712-43C9-AED5-AE190EFED0D9}">
      <dgm:prSet/>
      <dgm:spPr/>
      <dgm:t>
        <a:bodyPr/>
        <a:lstStyle/>
        <a:p>
          <a:pPr>
            <a:lnSpc>
              <a:spcPct val="100000"/>
            </a:lnSpc>
          </a:pPr>
          <a:r>
            <a:rPr lang="en-US">
              <a:latin typeface="Calibri"/>
              <a:cs typeface="Calibri"/>
            </a:rPr>
            <a:t>Obtain a dataset that is geographically diverse with the support of GIS </a:t>
          </a:r>
        </a:p>
      </dgm:t>
    </dgm:pt>
    <dgm:pt modelId="{81E03746-54CC-423E-A195-9F7EF4034FA1}" type="parTrans" cxnId="{526187CD-AFF7-4E00-AE57-4C22A8D47B61}">
      <dgm:prSet/>
      <dgm:spPr/>
      <dgm:t>
        <a:bodyPr/>
        <a:lstStyle/>
        <a:p>
          <a:endParaRPr lang="en-US"/>
        </a:p>
      </dgm:t>
    </dgm:pt>
    <dgm:pt modelId="{6BB94DBD-76D9-482C-8335-BC4898786E35}" type="sibTrans" cxnId="{526187CD-AFF7-4E00-AE57-4C22A8D47B61}">
      <dgm:prSet/>
      <dgm:spPr/>
      <dgm:t>
        <a:bodyPr/>
        <a:lstStyle/>
        <a:p>
          <a:endParaRPr lang="en-US"/>
        </a:p>
      </dgm:t>
    </dgm:pt>
    <dgm:pt modelId="{1DC25132-3047-4E1D-901B-25A1FEE7F1B5}">
      <dgm:prSet/>
      <dgm:spPr/>
      <dgm:t>
        <a:bodyPr/>
        <a:lstStyle/>
        <a:p>
          <a:pPr>
            <a:lnSpc>
              <a:spcPct val="100000"/>
            </a:lnSpc>
          </a:pPr>
          <a:r>
            <a:rPr lang="en-US">
              <a:latin typeface="Calibri"/>
              <a:cs typeface="Calibri"/>
            </a:rPr>
            <a:t>Include social determinations of health as features for CVD prediction.</a:t>
          </a:r>
        </a:p>
      </dgm:t>
    </dgm:pt>
    <dgm:pt modelId="{5C4263EB-5DE7-4C89-BCD6-0D8171DD2CBD}" type="parTrans" cxnId="{24A90730-AFDF-4556-B8E5-9EEE582C95E9}">
      <dgm:prSet/>
      <dgm:spPr/>
      <dgm:t>
        <a:bodyPr/>
        <a:lstStyle/>
        <a:p>
          <a:endParaRPr lang="en-US"/>
        </a:p>
      </dgm:t>
    </dgm:pt>
    <dgm:pt modelId="{6417E046-2D57-4E45-BFF4-9A4859603E77}" type="sibTrans" cxnId="{24A90730-AFDF-4556-B8E5-9EEE582C95E9}">
      <dgm:prSet/>
      <dgm:spPr/>
      <dgm:t>
        <a:bodyPr/>
        <a:lstStyle/>
        <a:p>
          <a:endParaRPr lang="en-US"/>
        </a:p>
      </dgm:t>
    </dgm:pt>
    <dgm:pt modelId="{6B1C5ADE-D790-4D13-8F2A-24E8D8B73C20}">
      <dgm:prSet phldr="0"/>
      <dgm:spPr/>
      <dgm:t>
        <a:bodyPr/>
        <a:lstStyle/>
        <a:p>
          <a:pPr>
            <a:lnSpc>
              <a:spcPct val="100000"/>
            </a:lnSpc>
          </a:pPr>
          <a:r>
            <a:rPr lang="en-US">
              <a:solidFill>
                <a:srgbClr val="000000"/>
              </a:solidFill>
              <a:latin typeface="Calibri"/>
              <a:cs typeface="Calibri"/>
            </a:rPr>
            <a:t>Combining the ML models to yield </a:t>
          </a:r>
          <a:r>
            <a:rPr lang="en-US">
              <a:latin typeface="Calibri"/>
              <a:cs typeface="Calibri Light"/>
            </a:rPr>
            <a:t>better perfomance.</a:t>
          </a:r>
          <a:endParaRPr lang="en-US">
            <a:latin typeface="Calibri"/>
            <a:cs typeface="Calibri"/>
          </a:endParaRPr>
        </a:p>
      </dgm:t>
    </dgm:pt>
    <dgm:pt modelId="{EAF7A445-EDD7-4379-834A-BAF6D4C2DA77}" type="parTrans" cxnId="{2EE531D7-26B3-47C8-8C42-BF6CBEE3B826}">
      <dgm:prSet/>
      <dgm:spPr/>
    </dgm:pt>
    <dgm:pt modelId="{0609C43D-746D-4F4E-89F7-3378F10EEAF4}" type="sibTrans" cxnId="{2EE531D7-26B3-47C8-8C42-BF6CBEE3B826}">
      <dgm:prSet/>
      <dgm:spPr/>
    </dgm:pt>
    <dgm:pt modelId="{DCEDD12E-3F41-4B02-AF80-7941D81D3992}" type="pres">
      <dgm:prSet presAssocID="{0267607F-598F-4C75-A880-E83F92D185A5}" presName="root" presStyleCnt="0">
        <dgm:presLayoutVars>
          <dgm:dir/>
          <dgm:resizeHandles val="exact"/>
        </dgm:presLayoutVars>
      </dgm:prSet>
      <dgm:spPr/>
    </dgm:pt>
    <dgm:pt modelId="{5F3C8499-CF7D-4025-8032-A2DF04A117BB}" type="pres">
      <dgm:prSet presAssocID="{799EAD42-A6B9-4407-B2B1-2AE89489F99B}" presName="compNode" presStyleCnt="0"/>
      <dgm:spPr/>
    </dgm:pt>
    <dgm:pt modelId="{B1E75BC0-96B1-44FF-B6CF-01F840DDDDAF}" type="pres">
      <dgm:prSet presAssocID="{799EAD42-A6B9-4407-B2B1-2AE89489F99B}" presName="bgRect" presStyleLbl="bgShp" presStyleIdx="0" presStyleCnt="5"/>
      <dgm:spPr/>
    </dgm:pt>
    <dgm:pt modelId="{47AD06A3-8C9D-4580-9BD5-D245528281B2}" type="pres">
      <dgm:prSet presAssocID="{799EAD42-A6B9-4407-B2B1-2AE89489F99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8F006227-65CB-4425-8149-2F5B760A8B15}" type="pres">
      <dgm:prSet presAssocID="{799EAD42-A6B9-4407-B2B1-2AE89489F99B}" presName="spaceRect" presStyleCnt="0"/>
      <dgm:spPr/>
    </dgm:pt>
    <dgm:pt modelId="{3186ACAB-65DB-48A7-83A8-0D7D4CBE4F27}" type="pres">
      <dgm:prSet presAssocID="{799EAD42-A6B9-4407-B2B1-2AE89489F99B}" presName="parTx" presStyleLbl="revTx" presStyleIdx="0" presStyleCnt="5">
        <dgm:presLayoutVars>
          <dgm:chMax val="0"/>
          <dgm:chPref val="0"/>
        </dgm:presLayoutVars>
      </dgm:prSet>
      <dgm:spPr/>
    </dgm:pt>
    <dgm:pt modelId="{3B0234A7-C358-4DF6-94E4-6B6CD206780E}" type="pres">
      <dgm:prSet presAssocID="{A6A6BB87-B499-4BF4-AF63-3746FEF0D358}" presName="sibTrans" presStyleCnt="0"/>
      <dgm:spPr/>
    </dgm:pt>
    <dgm:pt modelId="{015EBCBF-E6CC-4577-A7FA-616386B12BF6}" type="pres">
      <dgm:prSet presAssocID="{6CD00348-5C0B-44F8-9383-4C2891E553BD}" presName="compNode" presStyleCnt="0"/>
      <dgm:spPr/>
    </dgm:pt>
    <dgm:pt modelId="{3CE3676B-1F67-4046-8141-360CE752F130}" type="pres">
      <dgm:prSet presAssocID="{6CD00348-5C0B-44F8-9383-4C2891E553BD}" presName="bgRect" presStyleLbl="bgShp" presStyleIdx="1" presStyleCnt="5"/>
      <dgm:spPr/>
    </dgm:pt>
    <dgm:pt modelId="{F29788DB-C03F-46DF-95B7-BCE5F0345C6B}" type="pres">
      <dgm:prSet presAssocID="{6CD00348-5C0B-44F8-9383-4C2891E553B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148162D7-CD81-4F2A-AE27-F2601F93C978}" type="pres">
      <dgm:prSet presAssocID="{6CD00348-5C0B-44F8-9383-4C2891E553BD}" presName="spaceRect" presStyleCnt="0"/>
      <dgm:spPr/>
    </dgm:pt>
    <dgm:pt modelId="{711E6C5E-14D6-4395-955F-4DEC8DBF790B}" type="pres">
      <dgm:prSet presAssocID="{6CD00348-5C0B-44F8-9383-4C2891E553BD}" presName="parTx" presStyleLbl="revTx" presStyleIdx="1" presStyleCnt="5">
        <dgm:presLayoutVars>
          <dgm:chMax val="0"/>
          <dgm:chPref val="0"/>
        </dgm:presLayoutVars>
      </dgm:prSet>
      <dgm:spPr/>
    </dgm:pt>
    <dgm:pt modelId="{6F3FBB17-2D3E-4036-AE40-2414DC19B05E}" type="pres">
      <dgm:prSet presAssocID="{6CC80EED-7EDE-40B8-870A-4EC3E254B0A4}" presName="sibTrans" presStyleCnt="0"/>
      <dgm:spPr/>
    </dgm:pt>
    <dgm:pt modelId="{6DE192C7-1F14-4B68-A579-3AA07780342C}" type="pres">
      <dgm:prSet presAssocID="{1ACDD8EC-3712-43C9-AED5-AE190EFED0D9}" presName="compNode" presStyleCnt="0"/>
      <dgm:spPr/>
    </dgm:pt>
    <dgm:pt modelId="{37372791-9692-4833-8E74-0FA90F89B122}" type="pres">
      <dgm:prSet presAssocID="{1ACDD8EC-3712-43C9-AED5-AE190EFED0D9}" presName="bgRect" presStyleLbl="bgShp" presStyleIdx="2" presStyleCnt="5"/>
      <dgm:spPr/>
    </dgm:pt>
    <dgm:pt modelId="{512E1893-7871-474D-998F-C0FFB533C22F}" type="pres">
      <dgm:prSet presAssocID="{1ACDD8EC-3712-43C9-AED5-AE190EFED0D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39FFC7FE-158C-4FF6-B106-82CCAD0568DF}" type="pres">
      <dgm:prSet presAssocID="{1ACDD8EC-3712-43C9-AED5-AE190EFED0D9}" presName="spaceRect" presStyleCnt="0"/>
      <dgm:spPr/>
    </dgm:pt>
    <dgm:pt modelId="{192360C7-6E3C-43FC-A2A4-1084D45A2C74}" type="pres">
      <dgm:prSet presAssocID="{1ACDD8EC-3712-43C9-AED5-AE190EFED0D9}" presName="parTx" presStyleLbl="revTx" presStyleIdx="2" presStyleCnt="5">
        <dgm:presLayoutVars>
          <dgm:chMax val="0"/>
          <dgm:chPref val="0"/>
        </dgm:presLayoutVars>
      </dgm:prSet>
      <dgm:spPr/>
    </dgm:pt>
    <dgm:pt modelId="{7EDECE9E-1392-4999-9861-32C589C19A27}" type="pres">
      <dgm:prSet presAssocID="{6BB94DBD-76D9-482C-8335-BC4898786E35}" presName="sibTrans" presStyleCnt="0"/>
      <dgm:spPr/>
    </dgm:pt>
    <dgm:pt modelId="{E01F363B-A7E0-4B09-954B-C978A50733ED}" type="pres">
      <dgm:prSet presAssocID="{1DC25132-3047-4E1D-901B-25A1FEE7F1B5}" presName="compNode" presStyleCnt="0"/>
      <dgm:spPr/>
    </dgm:pt>
    <dgm:pt modelId="{EB93D80D-CA60-4142-B4F0-5E27F5AD720E}" type="pres">
      <dgm:prSet presAssocID="{1DC25132-3047-4E1D-901B-25A1FEE7F1B5}" presName="bgRect" presStyleLbl="bgShp" presStyleIdx="3" presStyleCnt="5"/>
      <dgm:spPr/>
    </dgm:pt>
    <dgm:pt modelId="{AE7D15F4-DA94-4B41-A36F-80EE0227A0B0}" type="pres">
      <dgm:prSet presAssocID="{1DC25132-3047-4E1D-901B-25A1FEE7F1B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883BA072-728E-4E66-BFC6-5BE1EB619656}" type="pres">
      <dgm:prSet presAssocID="{1DC25132-3047-4E1D-901B-25A1FEE7F1B5}" presName="spaceRect" presStyleCnt="0"/>
      <dgm:spPr/>
    </dgm:pt>
    <dgm:pt modelId="{C7628266-DC1C-434F-A9D8-A5C2D79CAB97}" type="pres">
      <dgm:prSet presAssocID="{1DC25132-3047-4E1D-901B-25A1FEE7F1B5}" presName="parTx" presStyleLbl="revTx" presStyleIdx="3" presStyleCnt="5">
        <dgm:presLayoutVars>
          <dgm:chMax val="0"/>
          <dgm:chPref val="0"/>
        </dgm:presLayoutVars>
      </dgm:prSet>
      <dgm:spPr/>
    </dgm:pt>
    <dgm:pt modelId="{45BA1A12-3558-4E61-B2AA-02E1871C5030}" type="pres">
      <dgm:prSet presAssocID="{6417E046-2D57-4E45-BFF4-9A4859603E77}" presName="sibTrans" presStyleCnt="0"/>
      <dgm:spPr/>
    </dgm:pt>
    <dgm:pt modelId="{5E729A9A-CFC1-4B9F-AD0F-2DDDF7B05825}" type="pres">
      <dgm:prSet presAssocID="{6B1C5ADE-D790-4D13-8F2A-24E8D8B73C20}" presName="compNode" presStyleCnt="0"/>
      <dgm:spPr/>
    </dgm:pt>
    <dgm:pt modelId="{BDDCB78D-0597-4E17-89F9-E9666EFDAAF4}" type="pres">
      <dgm:prSet presAssocID="{6B1C5ADE-D790-4D13-8F2A-24E8D8B73C20}" presName="bgRect" presStyleLbl="bgShp" presStyleIdx="4" presStyleCnt="5"/>
      <dgm:spPr/>
    </dgm:pt>
    <dgm:pt modelId="{767FF623-E5EF-4BD8-88FD-3051826B0C4C}" type="pres">
      <dgm:prSet presAssocID="{6B1C5ADE-D790-4D13-8F2A-24E8D8B73C20}" presName="iconRect" presStyleLbl="node1" presStyleIdx="4" presStyleCnt="5"/>
      <dgm:spPr/>
    </dgm:pt>
    <dgm:pt modelId="{EAAC92A3-8408-4003-A40C-73F7DB248815}" type="pres">
      <dgm:prSet presAssocID="{6B1C5ADE-D790-4D13-8F2A-24E8D8B73C20}" presName="spaceRect" presStyleCnt="0"/>
      <dgm:spPr/>
    </dgm:pt>
    <dgm:pt modelId="{7DC40FD9-B341-4D90-8C65-5C74F334794E}" type="pres">
      <dgm:prSet presAssocID="{6B1C5ADE-D790-4D13-8F2A-24E8D8B73C20}" presName="parTx" presStyleLbl="revTx" presStyleIdx="4" presStyleCnt="5">
        <dgm:presLayoutVars>
          <dgm:chMax val="0"/>
          <dgm:chPref val="0"/>
        </dgm:presLayoutVars>
      </dgm:prSet>
      <dgm:spPr/>
    </dgm:pt>
  </dgm:ptLst>
  <dgm:cxnLst>
    <dgm:cxn modelId="{C7EE4C2B-6F70-4856-B625-6DAA5A9C82BC}" type="presOf" srcId="{1DC25132-3047-4E1D-901B-25A1FEE7F1B5}" destId="{C7628266-DC1C-434F-A9D8-A5C2D79CAB97}" srcOrd="0" destOrd="0" presId="urn:microsoft.com/office/officeart/2018/2/layout/IconVerticalSolidList"/>
    <dgm:cxn modelId="{24A90730-AFDF-4556-B8E5-9EEE582C95E9}" srcId="{0267607F-598F-4C75-A880-E83F92D185A5}" destId="{1DC25132-3047-4E1D-901B-25A1FEE7F1B5}" srcOrd="3" destOrd="0" parTransId="{5C4263EB-5DE7-4C89-BCD6-0D8171DD2CBD}" sibTransId="{6417E046-2D57-4E45-BFF4-9A4859603E77}"/>
    <dgm:cxn modelId="{731BCB3E-8314-43E5-9127-C54C995BDB24}" type="presOf" srcId="{1ACDD8EC-3712-43C9-AED5-AE190EFED0D9}" destId="{192360C7-6E3C-43FC-A2A4-1084D45A2C74}" srcOrd="0" destOrd="0" presId="urn:microsoft.com/office/officeart/2018/2/layout/IconVerticalSolidList"/>
    <dgm:cxn modelId="{BAC4E073-9229-4F6C-A902-87D7F05D1A3D}" type="presOf" srcId="{6CD00348-5C0B-44F8-9383-4C2891E553BD}" destId="{711E6C5E-14D6-4395-955F-4DEC8DBF790B}" srcOrd="0" destOrd="0" presId="urn:microsoft.com/office/officeart/2018/2/layout/IconVerticalSolidList"/>
    <dgm:cxn modelId="{B8D2607E-BA1C-4482-A000-DC001620760C}" srcId="{0267607F-598F-4C75-A880-E83F92D185A5}" destId="{6CD00348-5C0B-44F8-9383-4C2891E553BD}" srcOrd="1" destOrd="0" parTransId="{76AB53AB-6B14-4DF7-ABC2-417A9F23006D}" sibTransId="{6CC80EED-7EDE-40B8-870A-4EC3E254B0A4}"/>
    <dgm:cxn modelId="{7D0481A9-5375-4052-B69D-1E5DBF2A2385}" type="presOf" srcId="{6B1C5ADE-D790-4D13-8F2A-24E8D8B73C20}" destId="{7DC40FD9-B341-4D90-8C65-5C74F334794E}" srcOrd="0" destOrd="0" presId="urn:microsoft.com/office/officeart/2018/2/layout/IconVerticalSolidList"/>
    <dgm:cxn modelId="{9A5DCEAC-96A0-4C6C-A227-2B883CAC6F56}" srcId="{0267607F-598F-4C75-A880-E83F92D185A5}" destId="{799EAD42-A6B9-4407-B2B1-2AE89489F99B}" srcOrd="0" destOrd="0" parTransId="{7DB5F2D9-2FFE-4C30-A41F-6651FAA54A31}" sibTransId="{A6A6BB87-B499-4BF4-AF63-3746FEF0D358}"/>
    <dgm:cxn modelId="{DA369AB0-7142-4B1E-95C5-57460AC1EFB9}" type="presOf" srcId="{799EAD42-A6B9-4407-B2B1-2AE89489F99B}" destId="{3186ACAB-65DB-48A7-83A8-0D7D4CBE4F27}" srcOrd="0" destOrd="0" presId="urn:microsoft.com/office/officeart/2018/2/layout/IconVerticalSolidList"/>
    <dgm:cxn modelId="{2E847ABC-D968-434F-A091-28C3E76BE261}" type="presOf" srcId="{0267607F-598F-4C75-A880-E83F92D185A5}" destId="{DCEDD12E-3F41-4B02-AF80-7941D81D3992}" srcOrd="0" destOrd="0" presId="urn:microsoft.com/office/officeart/2018/2/layout/IconVerticalSolidList"/>
    <dgm:cxn modelId="{526187CD-AFF7-4E00-AE57-4C22A8D47B61}" srcId="{0267607F-598F-4C75-A880-E83F92D185A5}" destId="{1ACDD8EC-3712-43C9-AED5-AE190EFED0D9}" srcOrd="2" destOrd="0" parTransId="{81E03746-54CC-423E-A195-9F7EF4034FA1}" sibTransId="{6BB94DBD-76D9-482C-8335-BC4898786E35}"/>
    <dgm:cxn modelId="{2EE531D7-26B3-47C8-8C42-BF6CBEE3B826}" srcId="{0267607F-598F-4C75-A880-E83F92D185A5}" destId="{6B1C5ADE-D790-4D13-8F2A-24E8D8B73C20}" srcOrd="4" destOrd="0" parTransId="{EAF7A445-EDD7-4379-834A-BAF6D4C2DA77}" sibTransId="{0609C43D-746D-4F4E-89F7-3378F10EEAF4}"/>
    <dgm:cxn modelId="{32BAF58B-85EA-41D5-94F5-2E0FC0E890CB}" type="presParOf" srcId="{DCEDD12E-3F41-4B02-AF80-7941D81D3992}" destId="{5F3C8499-CF7D-4025-8032-A2DF04A117BB}" srcOrd="0" destOrd="0" presId="urn:microsoft.com/office/officeart/2018/2/layout/IconVerticalSolidList"/>
    <dgm:cxn modelId="{BE5409C9-7AD4-4B48-81E6-936084126EAC}" type="presParOf" srcId="{5F3C8499-CF7D-4025-8032-A2DF04A117BB}" destId="{B1E75BC0-96B1-44FF-B6CF-01F840DDDDAF}" srcOrd="0" destOrd="0" presId="urn:microsoft.com/office/officeart/2018/2/layout/IconVerticalSolidList"/>
    <dgm:cxn modelId="{8B691814-682B-4C8D-BA71-BC4F970A86BB}" type="presParOf" srcId="{5F3C8499-CF7D-4025-8032-A2DF04A117BB}" destId="{47AD06A3-8C9D-4580-9BD5-D245528281B2}" srcOrd="1" destOrd="0" presId="urn:microsoft.com/office/officeart/2018/2/layout/IconVerticalSolidList"/>
    <dgm:cxn modelId="{BF9C86DC-F757-4F66-823C-5CAB81E19038}" type="presParOf" srcId="{5F3C8499-CF7D-4025-8032-A2DF04A117BB}" destId="{8F006227-65CB-4425-8149-2F5B760A8B15}" srcOrd="2" destOrd="0" presId="urn:microsoft.com/office/officeart/2018/2/layout/IconVerticalSolidList"/>
    <dgm:cxn modelId="{EEA2EBC1-CC35-49EB-BDAA-2D6FEC9C5F9B}" type="presParOf" srcId="{5F3C8499-CF7D-4025-8032-A2DF04A117BB}" destId="{3186ACAB-65DB-48A7-83A8-0D7D4CBE4F27}" srcOrd="3" destOrd="0" presId="urn:microsoft.com/office/officeart/2018/2/layout/IconVerticalSolidList"/>
    <dgm:cxn modelId="{E416A637-7A4D-422E-934B-2006A4F10DDB}" type="presParOf" srcId="{DCEDD12E-3F41-4B02-AF80-7941D81D3992}" destId="{3B0234A7-C358-4DF6-94E4-6B6CD206780E}" srcOrd="1" destOrd="0" presId="urn:microsoft.com/office/officeart/2018/2/layout/IconVerticalSolidList"/>
    <dgm:cxn modelId="{D87327C5-D674-4F5B-8A7C-3D60B29A5FD4}" type="presParOf" srcId="{DCEDD12E-3F41-4B02-AF80-7941D81D3992}" destId="{015EBCBF-E6CC-4577-A7FA-616386B12BF6}" srcOrd="2" destOrd="0" presId="urn:microsoft.com/office/officeart/2018/2/layout/IconVerticalSolidList"/>
    <dgm:cxn modelId="{9794A56E-329C-4529-852B-B7E9504515C5}" type="presParOf" srcId="{015EBCBF-E6CC-4577-A7FA-616386B12BF6}" destId="{3CE3676B-1F67-4046-8141-360CE752F130}" srcOrd="0" destOrd="0" presId="urn:microsoft.com/office/officeart/2018/2/layout/IconVerticalSolidList"/>
    <dgm:cxn modelId="{B06B9647-362C-4076-A25B-B6C4C1F53467}" type="presParOf" srcId="{015EBCBF-E6CC-4577-A7FA-616386B12BF6}" destId="{F29788DB-C03F-46DF-95B7-BCE5F0345C6B}" srcOrd="1" destOrd="0" presId="urn:microsoft.com/office/officeart/2018/2/layout/IconVerticalSolidList"/>
    <dgm:cxn modelId="{AEE4E0E8-275E-43E4-B11E-FB002918303F}" type="presParOf" srcId="{015EBCBF-E6CC-4577-A7FA-616386B12BF6}" destId="{148162D7-CD81-4F2A-AE27-F2601F93C978}" srcOrd="2" destOrd="0" presId="urn:microsoft.com/office/officeart/2018/2/layout/IconVerticalSolidList"/>
    <dgm:cxn modelId="{5FDB2D72-66B8-4D00-89A0-5929E43F5FCF}" type="presParOf" srcId="{015EBCBF-E6CC-4577-A7FA-616386B12BF6}" destId="{711E6C5E-14D6-4395-955F-4DEC8DBF790B}" srcOrd="3" destOrd="0" presId="urn:microsoft.com/office/officeart/2018/2/layout/IconVerticalSolidList"/>
    <dgm:cxn modelId="{A80C1028-889F-463D-8E76-6E6BEC33B808}" type="presParOf" srcId="{DCEDD12E-3F41-4B02-AF80-7941D81D3992}" destId="{6F3FBB17-2D3E-4036-AE40-2414DC19B05E}" srcOrd="3" destOrd="0" presId="urn:microsoft.com/office/officeart/2018/2/layout/IconVerticalSolidList"/>
    <dgm:cxn modelId="{F88577AD-ABCE-46C0-816C-C6247524722B}" type="presParOf" srcId="{DCEDD12E-3F41-4B02-AF80-7941D81D3992}" destId="{6DE192C7-1F14-4B68-A579-3AA07780342C}" srcOrd="4" destOrd="0" presId="urn:microsoft.com/office/officeart/2018/2/layout/IconVerticalSolidList"/>
    <dgm:cxn modelId="{E97436E8-191C-43FB-AD65-C50A77EF8B58}" type="presParOf" srcId="{6DE192C7-1F14-4B68-A579-3AA07780342C}" destId="{37372791-9692-4833-8E74-0FA90F89B122}" srcOrd="0" destOrd="0" presId="urn:microsoft.com/office/officeart/2018/2/layout/IconVerticalSolidList"/>
    <dgm:cxn modelId="{538169A7-A596-4B84-ADDB-2276D0254746}" type="presParOf" srcId="{6DE192C7-1F14-4B68-A579-3AA07780342C}" destId="{512E1893-7871-474D-998F-C0FFB533C22F}" srcOrd="1" destOrd="0" presId="urn:microsoft.com/office/officeart/2018/2/layout/IconVerticalSolidList"/>
    <dgm:cxn modelId="{73EF3C80-143A-4DB4-8A02-A14F2F4B3F68}" type="presParOf" srcId="{6DE192C7-1F14-4B68-A579-3AA07780342C}" destId="{39FFC7FE-158C-4FF6-B106-82CCAD0568DF}" srcOrd="2" destOrd="0" presId="urn:microsoft.com/office/officeart/2018/2/layout/IconVerticalSolidList"/>
    <dgm:cxn modelId="{990E9BD0-CA4A-4301-9117-9BCF52D3F4BA}" type="presParOf" srcId="{6DE192C7-1F14-4B68-A579-3AA07780342C}" destId="{192360C7-6E3C-43FC-A2A4-1084D45A2C74}" srcOrd="3" destOrd="0" presId="urn:microsoft.com/office/officeart/2018/2/layout/IconVerticalSolidList"/>
    <dgm:cxn modelId="{C37F64D3-B99D-41EE-8668-3746E7244D7C}" type="presParOf" srcId="{DCEDD12E-3F41-4B02-AF80-7941D81D3992}" destId="{7EDECE9E-1392-4999-9861-32C589C19A27}" srcOrd="5" destOrd="0" presId="urn:microsoft.com/office/officeart/2018/2/layout/IconVerticalSolidList"/>
    <dgm:cxn modelId="{12197C18-414B-4D09-8A8F-EF09DA4D9C90}" type="presParOf" srcId="{DCEDD12E-3F41-4B02-AF80-7941D81D3992}" destId="{E01F363B-A7E0-4B09-954B-C978A50733ED}" srcOrd="6" destOrd="0" presId="urn:microsoft.com/office/officeart/2018/2/layout/IconVerticalSolidList"/>
    <dgm:cxn modelId="{E05346BD-1EB1-420D-A72C-13E28A685766}" type="presParOf" srcId="{E01F363B-A7E0-4B09-954B-C978A50733ED}" destId="{EB93D80D-CA60-4142-B4F0-5E27F5AD720E}" srcOrd="0" destOrd="0" presId="urn:microsoft.com/office/officeart/2018/2/layout/IconVerticalSolidList"/>
    <dgm:cxn modelId="{93E1A923-9E15-43F9-9E93-FDCC6588E3D0}" type="presParOf" srcId="{E01F363B-A7E0-4B09-954B-C978A50733ED}" destId="{AE7D15F4-DA94-4B41-A36F-80EE0227A0B0}" srcOrd="1" destOrd="0" presId="urn:microsoft.com/office/officeart/2018/2/layout/IconVerticalSolidList"/>
    <dgm:cxn modelId="{6719D9B2-9FC8-457A-878E-B0421C0C0BF2}" type="presParOf" srcId="{E01F363B-A7E0-4B09-954B-C978A50733ED}" destId="{883BA072-728E-4E66-BFC6-5BE1EB619656}" srcOrd="2" destOrd="0" presId="urn:microsoft.com/office/officeart/2018/2/layout/IconVerticalSolidList"/>
    <dgm:cxn modelId="{7F86E1F0-8EFC-4F91-9FD8-C175F3C9DB8F}" type="presParOf" srcId="{E01F363B-A7E0-4B09-954B-C978A50733ED}" destId="{C7628266-DC1C-434F-A9D8-A5C2D79CAB97}" srcOrd="3" destOrd="0" presId="urn:microsoft.com/office/officeart/2018/2/layout/IconVerticalSolidList"/>
    <dgm:cxn modelId="{DA74C4B9-386D-47C3-8000-67E25CB1F7C1}" type="presParOf" srcId="{DCEDD12E-3F41-4B02-AF80-7941D81D3992}" destId="{45BA1A12-3558-4E61-B2AA-02E1871C5030}" srcOrd="7" destOrd="0" presId="urn:microsoft.com/office/officeart/2018/2/layout/IconVerticalSolidList"/>
    <dgm:cxn modelId="{AE83863D-4C6A-4EED-8FC2-0E3524B46B41}" type="presParOf" srcId="{DCEDD12E-3F41-4B02-AF80-7941D81D3992}" destId="{5E729A9A-CFC1-4B9F-AD0F-2DDDF7B05825}" srcOrd="8" destOrd="0" presId="urn:microsoft.com/office/officeart/2018/2/layout/IconVerticalSolidList"/>
    <dgm:cxn modelId="{EC3A83AF-B7BA-41B5-BF18-FB40A68F4CCB}" type="presParOf" srcId="{5E729A9A-CFC1-4B9F-AD0F-2DDDF7B05825}" destId="{BDDCB78D-0597-4E17-89F9-E9666EFDAAF4}" srcOrd="0" destOrd="0" presId="urn:microsoft.com/office/officeart/2018/2/layout/IconVerticalSolidList"/>
    <dgm:cxn modelId="{0065202B-FAE3-4939-B646-55031AC216FA}" type="presParOf" srcId="{5E729A9A-CFC1-4B9F-AD0F-2DDDF7B05825}" destId="{767FF623-E5EF-4BD8-88FD-3051826B0C4C}" srcOrd="1" destOrd="0" presId="urn:microsoft.com/office/officeart/2018/2/layout/IconVerticalSolidList"/>
    <dgm:cxn modelId="{A07A5E39-52E1-411A-BC6E-62721D55A979}" type="presParOf" srcId="{5E729A9A-CFC1-4B9F-AD0F-2DDDF7B05825}" destId="{EAAC92A3-8408-4003-A40C-73F7DB248815}" srcOrd="2" destOrd="0" presId="urn:microsoft.com/office/officeart/2018/2/layout/IconVerticalSolidList"/>
    <dgm:cxn modelId="{1E0FE56D-6B81-4826-9B7E-87F069492164}" type="presParOf" srcId="{5E729A9A-CFC1-4B9F-AD0F-2DDDF7B05825}" destId="{7DC40FD9-B341-4D90-8C65-5C74F334794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0A917-957E-4B5C-AAE7-DEA7EAA86016}">
      <dsp:nvSpPr>
        <dsp:cNvPr id="0" name=""/>
        <dsp:cNvSpPr/>
      </dsp:nvSpPr>
      <dsp:spPr>
        <a:xfrm>
          <a:off x="591122" y="969144"/>
          <a:ext cx="1448897" cy="144889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86FAA8-1D48-46C4-8BFE-AC81EE4B46DF}">
      <dsp:nvSpPr>
        <dsp:cNvPr id="0" name=""/>
        <dsp:cNvSpPr/>
      </dsp:nvSpPr>
      <dsp:spPr>
        <a:xfrm>
          <a:off x="899904" y="1277926"/>
          <a:ext cx="831334" cy="8313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2BAF24-58CD-4AE5-9F17-9F77E0756B68}">
      <dsp:nvSpPr>
        <dsp:cNvPr id="0" name=""/>
        <dsp:cNvSpPr/>
      </dsp:nvSpPr>
      <dsp:spPr>
        <a:xfrm>
          <a:off x="127950" y="2869338"/>
          <a:ext cx="237524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defRPr cap="all"/>
          </a:pPr>
          <a:r>
            <a:rPr lang="en-US" sz="1100" kern="1200"/>
            <a:t>I</a:t>
          </a:r>
          <a:r>
            <a:rPr lang="en-US" sz="1100" b="0" i="0" kern="1200"/>
            <a:t>nformed the selection of </a:t>
          </a:r>
          <a:r>
            <a:rPr lang="en-US" sz="1100" b="0" i="0" kern="1200">
              <a:latin typeface="Calibri Light" panose="020F0302020204030204"/>
            </a:rPr>
            <a:t>models used</a:t>
          </a:r>
          <a:r>
            <a:rPr lang="en-US" sz="1100" b="0" i="0" kern="1200"/>
            <a:t> </a:t>
          </a:r>
          <a:endParaRPr lang="en-US" sz="1100" kern="1200"/>
        </a:p>
      </dsp:txBody>
      <dsp:txXfrm>
        <a:off x="127950" y="2869338"/>
        <a:ext cx="2375241" cy="720000"/>
      </dsp:txXfrm>
    </dsp:sp>
    <dsp:sp modelId="{D0966A6D-CFBC-4E00-B7FB-166DC8C998DC}">
      <dsp:nvSpPr>
        <dsp:cNvPr id="0" name=""/>
        <dsp:cNvSpPr/>
      </dsp:nvSpPr>
      <dsp:spPr>
        <a:xfrm>
          <a:off x="3382032" y="969144"/>
          <a:ext cx="1448897" cy="144889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AA2B92-9E4A-4D35-9BFF-D85219B38286}">
      <dsp:nvSpPr>
        <dsp:cNvPr id="0" name=""/>
        <dsp:cNvSpPr/>
      </dsp:nvSpPr>
      <dsp:spPr>
        <a:xfrm>
          <a:off x="3690813" y="1277926"/>
          <a:ext cx="831334" cy="8313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A88A1E-BACA-4DDA-B9BF-49990B4B3C9A}">
      <dsp:nvSpPr>
        <dsp:cNvPr id="0" name=""/>
        <dsp:cNvSpPr/>
      </dsp:nvSpPr>
      <dsp:spPr>
        <a:xfrm>
          <a:off x="2918859" y="2869338"/>
          <a:ext cx="237524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J</a:t>
          </a:r>
          <a:r>
            <a:rPr lang="en-US" sz="1100" b="0" i="0" kern="1200"/>
            <a:t>ustified the selection of our project problem </a:t>
          </a:r>
          <a:endParaRPr lang="en-US" sz="1100" kern="1200"/>
        </a:p>
      </dsp:txBody>
      <dsp:txXfrm>
        <a:off x="2918859" y="2869338"/>
        <a:ext cx="2375241" cy="720000"/>
      </dsp:txXfrm>
    </dsp:sp>
    <dsp:sp modelId="{22FE9741-2592-41F3-AAE9-BE0DC5122BF4}">
      <dsp:nvSpPr>
        <dsp:cNvPr id="0" name=""/>
        <dsp:cNvSpPr/>
      </dsp:nvSpPr>
      <dsp:spPr>
        <a:xfrm>
          <a:off x="6172941" y="969144"/>
          <a:ext cx="1448897" cy="144889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09DB2F-22DA-4C35-B172-84FAAB8D0895}">
      <dsp:nvSpPr>
        <dsp:cNvPr id="0" name=""/>
        <dsp:cNvSpPr/>
      </dsp:nvSpPr>
      <dsp:spPr>
        <a:xfrm>
          <a:off x="6481722" y="1277926"/>
          <a:ext cx="831334" cy="8313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1E831E-FECB-413A-BE58-C52D1D07CBFC}">
      <dsp:nvSpPr>
        <dsp:cNvPr id="0" name=""/>
        <dsp:cNvSpPr/>
      </dsp:nvSpPr>
      <dsp:spPr>
        <a:xfrm>
          <a:off x="5709769" y="2869338"/>
          <a:ext cx="237524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a:t>
          </a:r>
          <a:r>
            <a:rPr lang="en-US" sz="1100" b="0" i="0" kern="1200"/>
            <a:t>nformed the need for CVD risk identification in younger populations.</a:t>
          </a:r>
          <a:r>
            <a:rPr lang="en-US" sz="1100" b="0" i="0" kern="1200">
              <a:latin typeface="Calibri Light" panose="020F0302020204030204"/>
            </a:rPr>
            <a:t> </a:t>
          </a:r>
          <a:endParaRPr lang="en-US" sz="1100" kern="1200"/>
        </a:p>
      </dsp:txBody>
      <dsp:txXfrm>
        <a:off x="5709769" y="2869338"/>
        <a:ext cx="2375241" cy="720000"/>
      </dsp:txXfrm>
    </dsp:sp>
    <dsp:sp modelId="{337CAE99-5EAF-49D4-B482-BB1612DB7731}">
      <dsp:nvSpPr>
        <dsp:cNvPr id="0" name=""/>
        <dsp:cNvSpPr/>
      </dsp:nvSpPr>
      <dsp:spPr>
        <a:xfrm>
          <a:off x="8963850" y="969144"/>
          <a:ext cx="1448897" cy="1448897"/>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6E034A-35C8-4B54-8411-47DDD787D5BD}">
      <dsp:nvSpPr>
        <dsp:cNvPr id="0" name=""/>
        <dsp:cNvSpPr/>
      </dsp:nvSpPr>
      <dsp:spPr>
        <a:xfrm>
          <a:off x="9272632" y="1277926"/>
          <a:ext cx="831334" cy="8313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226499-AE85-4B85-8C20-A6675B45A75A}">
      <dsp:nvSpPr>
        <dsp:cNvPr id="0" name=""/>
        <dsp:cNvSpPr/>
      </dsp:nvSpPr>
      <dsp:spPr>
        <a:xfrm>
          <a:off x="8500678" y="2869338"/>
          <a:ext cx="237524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N</a:t>
          </a:r>
          <a:r>
            <a:rPr lang="en-US" sz="1100" b="0" i="0" kern="1200"/>
            <a:t>arrowed down on the optimal  models as results were consistent with some of the works referred to in the project</a:t>
          </a:r>
          <a:endParaRPr lang="en-US" sz="1100" kern="1200"/>
        </a:p>
      </dsp:txBody>
      <dsp:txXfrm>
        <a:off x="8500678" y="2869338"/>
        <a:ext cx="2375241"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8DAF2-F623-48B6-B894-E2C4AFA6C1FA}">
      <dsp:nvSpPr>
        <dsp:cNvPr id="0" name=""/>
        <dsp:cNvSpPr/>
      </dsp:nvSpPr>
      <dsp:spPr>
        <a:xfrm>
          <a:off x="0" y="4366"/>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2A182-10D6-4EA3-A11E-F3E0DA36095E}">
      <dsp:nvSpPr>
        <dsp:cNvPr id="0" name=""/>
        <dsp:cNvSpPr/>
      </dsp:nvSpPr>
      <dsp:spPr>
        <a:xfrm>
          <a:off x="281355" y="213639"/>
          <a:ext cx="511556" cy="5115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CC9A1B-1B39-435D-8EEE-9E31226B5F28}">
      <dsp:nvSpPr>
        <dsp:cNvPr id="0" name=""/>
        <dsp:cNvSpPr/>
      </dsp:nvSpPr>
      <dsp:spPr>
        <a:xfrm>
          <a:off x="1074268" y="4366"/>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latin typeface="Calibri"/>
              <a:cs typeface="Calibri"/>
            </a:rPr>
            <a:t>Deep learning models </a:t>
          </a:r>
        </a:p>
      </dsp:txBody>
      <dsp:txXfrm>
        <a:off x="1074268" y="4366"/>
        <a:ext cx="5170996" cy="930102"/>
      </dsp:txXfrm>
    </dsp:sp>
    <dsp:sp modelId="{C8E646B3-1571-40FA-A564-43ECFCDFFCFD}">
      <dsp:nvSpPr>
        <dsp:cNvPr id="0" name=""/>
        <dsp:cNvSpPr/>
      </dsp:nvSpPr>
      <dsp:spPr>
        <a:xfrm>
          <a:off x="0" y="1166994"/>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58BE1A-952C-4DFC-A562-105E4F598F98}">
      <dsp:nvSpPr>
        <dsp:cNvPr id="0" name=""/>
        <dsp:cNvSpPr/>
      </dsp:nvSpPr>
      <dsp:spPr>
        <a:xfrm>
          <a:off x="281355" y="1376267"/>
          <a:ext cx="511556" cy="511556"/>
        </a:xfrm>
        <a:prstGeom prst="rect">
          <a:avLst/>
        </a:prstGeom>
        <a:solidFill>
          <a:schemeClr val="accent3">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3880DB-6368-4F64-ADE1-5F647675D9F1}">
      <dsp:nvSpPr>
        <dsp:cNvPr id="0" name=""/>
        <dsp:cNvSpPr/>
      </dsp:nvSpPr>
      <dsp:spPr>
        <a:xfrm>
          <a:off x="1074268" y="1166994"/>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latin typeface="Calibri"/>
              <a:cs typeface="Calibri"/>
            </a:rPr>
            <a:t>Computationally expensive.</a:t>
          </a:r>
        </a:p>
      </dsp:txBody>
      <dsp:txXfrm>
        <a:off x="1074268" y="1166994"/>
        <a:ext cx="5170996" cy="930102"/>
      </dsp:txXfrm>
    </dsp:sp>
    <dsp:sp modelId="{7D20C234-5AC0-4C02-929E-F70F3C25C40F}">
      <dsp:nvSpPr>
        <dsp:cNvPr id="0" name=""/>
        <dsp:cNvSpPr/>
      </dsp:nvSpPr>
      <dsp:spPr>
        <a:xfrm>
          <a:off x="0" y="2329622"/>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AA5001-A289-4B02-9CF9-CC0322CCEA24}">
      <dsp:nvSpPr>
        <dsp:cNvPr id="0" name=""/>
        <dsp:cNvSpPr/>
      </dsp:nvSpPr>
      <dsp:spPr>
        <a:xfrm>
          <a:off x="281355" y="2538895"/>
          <a:ext cx="511556" cy="511556"/>
        </a:xfrm>
        <a:prstGeom prst="rect">
          <a:avLst/>
        </a:prstGeom>
        <a:solidFill>
          <a:schemeClr val="accent4">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D0B020-33A9-4DBA-965C-DD285684A967}">
      <dsp:nvSpPr>
        <dsp:cNvPr id="0" name=""/>
        <dsp:cNvSpPr/>
      </dsp:nvSpPr>
      <dsp:spPr>
        <a:xfrm>
          <a:off x="1074268" y="2329622"/>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latin typeface="Calibri"/>
              <a:cs typeface="Calibri"/>
            </a:rPr>
            <a:t>Dataset is low dimensional.</a:t>
          </a:r>
        </a:p>
      </dsp:txBody>
      <dsp:txXfrm>
        <a:off x="1074268" y="2329622"/>
        <a:ext cx="5170996" cy="930102"/>
      </dsp:txXfrm>
    </dsp:sp>
    <dsp:sp modelId="{4F5BD6AD-6B4A-4A07-BE68-D095F8281098}">
      <dsp:nvSpPr>
        <dsp:cNvPr id="0" name=""/>
        <dsp:cNvSpPr/>
      </dsp:nvSpPr>
      <dsp:spPr>
        <a:xfrm>
          <a:off x="0" y="3492250"/>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E181A4-2E21-4749-BBC9-511F229D26F9}">
      <dsp:nvSpPr>
        <dsp:cNvPr id="0" name=""/>
        <dsp:cNvSpPr/>
      </dsp:nvSpPr>
      <dsp:spPr>
        <a:xfrm>
          <a:off x="281355" y="3701523"/>
          <a:ext cx="511556" cy="511556"/>
        </a:xfrm>
        <a:prstGeom prst="rect">
          <a:avLst/>
        </a:prstGeom>
        <a:solidFill>
          <a:schemeClr val="accent5">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58900E-42FF-4693-B8F1-94F716BF10AB}">
      <dsp:nvSpPr>
        <dsp:cNvPr id="0" name=""/>
        <dsp:cNvSpPr/>
      </dsp:nvSpPr>
      <dsp:spPr>
        <a:xfrm>
          <a:off x="1074268" y="3492250"/>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latin typeface="Calibri"/>
              <a:cs typeface="Calibri"/>
            </a:rPr>
            <a:t>It is a simple classification task and a deep learning model will be too complex.</a:t>
          </a:r>
        </a:p>
      </dsp:txBody>
      <dsp:txXfrm>
        <a:off x="1074268" y="3492250"/>
        <a:ext cx="5170996" cy="930102"/>
      </dsp:txXfrm>
    </dsp:sp>
    <dsp:sp modelId="{D22B1788-BEFC-40E9-BCE0-B347B0E5BAFD}">
      <dsp:nvSpPr>
        <dsp:cNvPr id="0" name=""/>
        <dsp:cNvSpPr/>
      </dsp:nvSpPr>
      <dsp:spPr>
        <a:xfrm>
          <a:off x="0" y="4654878"/>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FF685F-EEF7-426D-8178-259D38C1C75B}">
      <dsp:nvSpPr>
        <dsp:cNvPr id="0" name=""/>
        <dsp:cNvSpPr/>
      </dsp:nvSpPr>
      <dsp:spPr>
        <a:xfrm>
          <a:off x="281355" y="4864151"/>
          <a:ext cx="511556" cy="511556"/>
        </a:xfrm>
        <a:prstGeom prst="rect">
          <a:avLst/>
        </a:prstGeom>
        <a:solidFill>
          <a:schemeClr val="accent6">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9470B6-2E3D-4C6A-8B86-47FDF90AFB66}">
      <dsp:nvSpPr>
        <dsp:cNvPr id="0" name=""/>
        <dsp:cNvSpPr/>
      </dsp:nvSpPr>
      <dsp:spPr>
        <a:xfrm>
          <a:off x="1074268" y="4654878"/>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latin typeface="Calibri"/>
              <a:cs typeface="Calibri"/>
            </a:rPr>
            <a:t>Require large datasets to be effectively trained.</a:t>
          </a:r>
        </a:p>
      </dsp:txBody>
      <dsp:txXfrm>
        <a:off x="1074268" y="4654878"/>
        <a:ext cx="5170996" cy="9301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17268A-64E5-4A51-B3FE-C157381FFF22}">
      <dsp:nvSpPr>
        <dsp:cNvPr id="0" name=""/>
        <dsp:cNvSpPr/>
      </dsp:nvSpPr>
      <dsp:spPr>
        <a:xfrm>
          <a:off x="0" y="2700"/>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740A02-B85F-4F93-97F0-1D070A82593B}">
      <dsp:nvSpPr>
        <dsp:cNvPr id="0" name=""/>
        <dsp:cNvSpPr/>
      </dsp:nvSpPr>
      <dsp:spPr>
        <a:xfrm>
          <a:off x="0" y="2700"/>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solidFill>
                <a:schemeClr val="tx1"/>
              </a:solidFill>
              <a:latin typeface="Calibri"/>
              <a:cs typeface="Calibri"/>
            </a:rPr>
            <a:t>For this dataset, </a:t>
          </a:r>
          <a:r>
            <a:rPr lang="en-US" sz="2800" kern="1200" err="1">
              <a:solidFill>
                <a:schemeClr val="tx1"/>
              </a:solidFill>
              <a:latin typeface="Calibri"/>
              <a:cs typeface="Calibri"/>
            </a:rPr>
            <a:t>XGBoost</a:t>
          </a:r>
          <a:r>
            <a:rPr lang="en-US" sz="2800" kern="1200">
              <a:solidFill>
                <a:schemeClr val="tx1"/>
              </a:solidFill>
              <a:latin typeface="Calibri"/>
              <a:cs typeface="Calibri"/>
            </a:rPr>
            <a:t> has the highest accuracy and F1 score of 78.9% and 0.66 respectively</a:t>
          </a:r>
        </a:p>
      </dsp:txBody>
      <dsp:txXfrm>
        <a:off x="0" y="2700"/>
        <a:ext cx="6291714" cy="1841777"/>
      </dsp:txXfrm>
    </dsp:sp>
    <dsp:sp modelId="{2FC5939D-112E-478C-8BC8-4AE2F80BC82E}">
      <dsp:nvSpPr>
        <dsp:cNvPr id="0" name=""/>
        <dsp:cNvSpPr/>
      </dsp:nvSpPr>
      <dsp:spPr>
        <a:xfrm>
          <a:off x="0" y="1844478"/>
          <a:ext cx="6291714"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131264-FDBB-45E4-A123-1811AC3E35AE}">
      <dsp:nvSpPr>
        <dsp:cNvPr id="0" name=""/>
        <dsp:cNvSpPr/>
      </dsp:nvSpPr>
      <dsp:spPr>
        <a:xfrm>
          <a:off x="0" y="1844478"/>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a:solidFill>
                <a:schemeClr val="tx1"/>
              </a:solidFill>
              <a:latin typeface="Calibri"/>
              <a:cs typeface="Calibri"/>
            </a:rPr>
            <a:t>Based on feature correlation and analysis, body weight, systolic pressure and cholesterol are the highest contributing predictors of CVD.</a:t>
          </a:r>
        </a:p>
      </dsp:txBody>
      <dsp:txXfrm>
        <a:off x="0" y="1844478"/>
        <a:ext cx="6291714" cy="1841777"/>
      </dsp:txXfrm>
    </dsp:sp>
    <dsp:sp modelId="{E4581F6E-7330-491B-86B6-9D55CFD861E8}">
      <dsp:nvSpPr>
        <dsp:cNvPr id="0" name=""/>
        <dsp:cNvSpPr/>
      </dsp:nvSpPr>
      <dsp:spPr>
        <a:xfrm>
          <a:off x="0" y="3686256"/>
          <a:ext cx="6291714"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F2D3C9-F21A-4CB4-861D-AD31E43CFBFC}">
      <dsp:nvSpPr>
        <dsp:cNvPr id="0" name=""/>
        <dsp:cNvSpPr/>
      </dsp:nvSpPr>
      <dsp:spPr>
        <a:xfrm>
          <a:off x="0" y="3686256"/>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a:solidFill>
                <a:schemeClr val="tx1"/>
              </a:solidFill>
              <a:latin typeface="Calibri"/>
              <a:cs typeface="Calibri"/>
            </a:rPr>
            <a:t>Data for alcohol drinking and smoking should be collected in younger populations to accurately access their risk of being diagnosed with CVD.</a:t>
          </a:r>
        </a:p>
      </dsp:txBody>
      <dsp:txXfrm>
        <a:off x="0" y="3686256"/>
        <a:ext cx="6291714" cy="18417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75BC0-96B1-44FF-B6CF-01F840DDDDAF}">
      <dsp:nvSpPr>
        <dsp:cNvPr id="0" name=""/>
        <dsp:cNvSpPr/>
      </dsp:nvSpPr>
      <dsp:spPr>
        <a:xfrm>
          <a:off x="0" y="4366"/>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AD06A3-8C9D-4580-9BD5-D245528281B2}">
      <dsp:nvSpPr>
        <dsp:cNvPr id="0" name=""/>
        <dsp:cNvSpPr/>
      </dsp:nvSpPr>
      <dsp:spPr>
        <a:xfrm>
          <a:off x="281355" y="213639"/>
          <a:ext cx="511556" cy="5115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86ACAB-65DB-48A7-83A8-0D7D4CBE4F27}">
      <dsp:nvSpPr>
        <dsp:cNvPr id="0" name=""/>
        <dsp:cNvSpPr/>
      </dsp:nvSpPr>
      <dsp:spPr>
        <a:xfrm>
          <a:off x="1074268" y="4366"/>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latin typeface="Calibri"/>
              <a:cs typeface="Calibri"/>
            </a:rPr>
            <a:t>Use of a dataset that focuses more on the target population age group.</a:t>
          </a:r>
        </a:p>
      </dsp:txBody>
      <dsp:txXfrm>
        <a:off x="1074268" y="4366"/>
        <a:ext cx="5170996" cy="930102"/>
      </dsp:txXfrm>
    </dsp:sp>
    <dsp:sp modelId="{3CE3676B-1F67-4046-8141-360CE752F130}">
      <dsp:nvSpPr>
        <dsp:cNvPr id="0" name=""/>
        <dsp:cNvSpPr/>
      </dsp:nvSpPr>
      <dsp:spPr>
        <a:xfrm>
          <a:off x="0" y="1166994"/>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9788DB-C03F-46DF-95B7-BCE5F0345C6B}">
      <dsp:nvSpPr>
        <dsp:cNvPr id="0" name=""/>
        <dsp:cNvSpPr/>
      </dsp:nvSpPr>
      <dsp:spPr>
        <a:xfrm>
          <a:off x="281355" y="1376267"/>
          <a:ext cx="511556" cy="5115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1E6C5E-14D6-4395-955F-4DEC8DBF790B}">
      <dsp:nvSpPr>
        <dsp:cNvPr id="0" name=""/>
        <dsp:cNvSpPr/>
      </dsp:nvSpPr>
      <dsp:spPr>
        <a:xfrm>
          <a:off x="1074268" y="1166994"/>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latin typeface="Calibri"/>
              <a:cs typeface="Calibri"/>
            </a:rPr>
            <a:t>Find a larger dataset, with more predictors, to perform deep learning analysis</a:t>
          </a:r>
        </a:p>
      </dsp:txBody>
      <dsp:txXfrm>
        <a:off x="1074268" y="1166994"/>
        <a:ext cx="5170996" cy="930102"/>
      </dsp:txXfrm>
    </dsp:sp>
    <dsp:sp modelId="{37372791-9692-4833-8E74-0FA90F89B122}">
      <dsp:nvSpPr>
        <dsp:cNvPr id="0" name=""/>
        <dsp:cNvSpPr/>
      </dsp:nvSpPr>
      <dsp:spPr>
        <a:xfrm>
          <a:off x="0" y="2329622"/>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2E1893-7871-474D-998F-C0FFB533C22F}">
      <dsp:nvSpPr>
        <dsp:cNvPr id="0" name=""/>
        <dsp:cNvSpPr/>
      </dsp:nvSpPr>
      <dsp:spPr>
        <a:xfrm>
          <a:off x="281355" y="2538895"/>
          <a:ext cx="511556" cy="5115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2360C7-6E3C-43FC-A2A4-1084D45A2C74}">
      <dsp:nvSpPr>
        <dsp:cNvPr id="0" name=""/>
        <dsp:cNvSpPr/>
      </dsp:nvSpPr>
      <dsp:spPr>
        <a:xfrm>
          <a:off x="1074268" y="2329622"/>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latin typeface="Calibri"/>
              <a:cs typeface="Calibri"/>
            </a:rPr>
            <a:t>Obtain a dataset that is geographically diverse with the support of GIS </a:t>
          </a:r>
        </a:p>
      </dsp:txBody>
      <dsp:txXfrm>
        <a:off x="1074268" y="2329622"/>
        <a:ext cx="5170996" cy="930102"/>
      </dsp:txXfrm>
    </dsp:sp>
    <dsp:sp modelId="{EB93D80D-CA60-4142-B4F0-5E27F5AD720E}">
      <dsp:nvSpPr>
        <dsp:cNvPr id="0" name=""/>
        <dsp:cNvSpPr/>
      </dsp:nvSpPr>
      <dsp:spPr>
        <a:xfrm>
          <a:off x="0" y="3492250"/>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7D15F4-DA94-4B41-A36F-80EE0227A0B0}">
      <dsp:nvSpPr>
        <dsp:cNvPr id="0" name=""/>
        <dsp:cNvSpPr/>
      </dsp:nvSpPr>
      <dsp:spPr>
        <a:xfrm>
          <a:off x="281355" y="3701523"/>
          <a:ext cx="511556" cy="5115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628266-DC1C-434F-A9D8-A5C2D79CAB97}">
      <dsp:nvSpPr>
        <dsp:cNvPr id="0" name=""/>
        <dsp:cNvSpPr/>
      </dsp:nvSpPr>
      <dsp:spPr>
        <a:xfrm>
          <a:off x="1074268" y="3492250"/>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latin typeface="Calibri"/>
              <a:cs typeface="Calibri"/>
            </a:rPr>
            <a:t>Include social determinations of health as features for CVD prediction.</a:t>
          </a:r>
        </a:p>
      </dsp:txBody>
      <dsp:txXfrm>
        <a:off x="1074268" y="3492250"/>
        <a:ext cx="5170996" cy="930102"/>
      </dsp:txXfrm>
    </dsp:sp>
    <dsp:sp modelId="{BDDCB78D-0597-4E17-89F9-E9666EFDAAF4}">
      <dsp:nvSpPr>
        <dsp:cNvPr id="0" name=""/>
        <dsp:cNvSpPr/>
      </dsp:nvSpPr>
      <dsp:spPr>
        <a:xfrm>
          <a:off x="0" y="4654878"/>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7FF623-E5EF-4BD8-88FD-3051826B0C4C}">
      <dsp:nvSpPr>
        <dsp:cNvPr id="0" name=""/>
        <dsp:cNvSpPr/>
      </dsp:nvSpPr>
      <dsp:spPr>
        <a:xfrm>
          <a:off x="281355" y="4864151"/>
          <a:ext cx="511556" cy="511556"/>
        </a:xfrm>
        <a:prstGeom prst="rect">
          <a:avLst/>
        </a:prstGeom>
        <a:solidFill>
          <a:schemeClr val="accent6">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C40FD9-B341-4D90-8C65-5C74F334794E}">
      <dsp:nvSpPr>
        <dsp:cNvPr id="0" name=""/>
        <dsp:cNvSpPr/>
      </dsp:nvSpPr>
      <dsp:spPr>
        <a:xfrm>
          <a:off x="1074268" y="4654878"/>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solidFill>
                <a:srgbClr val="000000"/>
              </a:solidFill>
              <a:latin typeface="Calibri"/>
              <a:cs typeface="Calibri"/>
            </a:rPr>
            <a:t>Combining the ML models to yield </a:t>
          </a:r>
          <a:r>
            <a:rPr lang="en-US" sz="1900" kern="1200">
              <a:latin typeface="Calibri"/>
              <a:cs typeface="Calibri Light"/>
            </a:rPr>
            <a:t>better perfomance.</a:t>
          </a:r>
          <a:endParaRPr lang="en-US" sz="1900" kern="1200">
            <a:latin typeface="Calibri"/>
            <a:cs typeface="Calibri"/>
          </a:endParaRPr>
        </a:p>
      </dsp:txBody>
      <dsp:txXfrm>
        <a:off x="1074268" y="4654878"/>
        <a:ext cx="5170996" cy="930102"/>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F9E7-9450-299C-9B89-8B7D621AC8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DC3CA5-BBB6-35E0-8C13-E1834D6117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D06362-6F98-4CA0-7A4F-B7139504FE8F}"/>
              </a:ext>
            </a:extLst>
          </p:cNvPr>
          <p:cNvSpPr>
            <a:spLocks noGrp="1"/>
          </p:cNvSpPr>
          <p:nvPr>
            <p:ph type="dt" sz="half" idx="10"/>
          </p:nvPr>
        </p:nvSpPr>
        <p:spPr/>
        <p:txBody>
          <a:bodyPr/>
          <a:lstStyle/>
          <a:p>
            <a:fld id="{8FC2BAAE-56C3-423E-A3BC-D02E70FCBEBE}" type="datetimeFigureOut">
              <a:rPr lang="en-US" smtClean="0"/>
              <a:t>4/21/2023</a:t>
            </a:fld>
            <a:endParaRPr lang="en-US"/>
          </a:p>
        </p:txBody>
      </p:sp>
      <p:sp>
        <p:nvSpPr>
          <p:cNvPr id="5" name="Footer Placeholder 4">
            <a:extLst>
              <a:ext uri="{FF2B5EF4-FFF2-40B4-BE49-F238E27FC236}">
                <a16:creationId xmlns:a16="http://schemas.microsoft.com/office/drawing/2014/main" id="{F8C4E016-2781-A157-0DDC-C262C97DF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70098-FC57-8489-EF0B-55135075B212}"/>
              </a:ext>
            </a:extLst>
          </p:cNvPr>
          <p:cNvSpPr>
            <a:spLocks noGrp="1"/>
          </p:cNvSpPr>
          <p:nvPr>
            <p:ph type="sldNum" sz="quarter" idx="12"/>
          </p:nvPr>
        </p:nvSpPr>
        <p:spPr/>
        <p:txBody>
          <a:bodyPr/>
          <a:lstStyle/>
          <a:p>
            <a:fld id="{A43BF6A7-3542-46D4-9789-26F04E2563AB}" type="slidenum">
              <a:rPr lang="en-US" smtClean="0"/>
              <a:t>‹#›</a:t>
            </a:fld>
            <a:endParaRPr lang="en-US"/>
          </a:p>
        </p:txBody>
      </p:sp>
    </p:spTree>
    <p:extLst>
      <p:ext uri="{BB962C8B-B14F-4D97-AF65-F5344CB8AC3E}">
        <p14:creationId xmlns:p14="http://schemas.microsoft.com/office/powerpoint/2010/main" val="207543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435A1-60E6-8CE6-8828-8D9D2C1DE9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EB910D-6C47-6B27-D423-F989F05A81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D9F47-E5AD-8C65-F9BC-19A07A0D12D7}"/>
              </a:ext>
            </a:extLst>
          </p:cNvPr>
          <p:cNvSpPr>
            <a:spLocks noGrp="1"/>
          </p:cNvSpPr>
          <p:nvPr>
            <p:ph type="dt" sz="half" idx="10"/>
          </p:nvPr>
        </p:nvSpPr>
        <p:spPr/>
        <p:txBody>
          <a:bodyPr/>
          <a:lstStyle/>
          <a:p>
            <a:fld id="{8FC2BAAE-56C3-423E-A3BC-D02E70FCBEBE}" type="datetimeFigureOut">
              <a:rPr lang="en-US" smtClean="0"/>
              <a:t>4/21/2023</a:t>
            </a:fld>
            <a:endParaRPr lang="en-US"/>
          </a:p>
        </p:txBody>
      </p:sp>
      <p:sp>
        <p:nvSpPr>
          <p:cNvPr id="5" name="Footer Placeholder 4">
            <a:extLst>
              <a:ext uri="{FF2B5EF4-FFF2-40B4-BE49-F238E27FC236}">
                <a16:creationId xmlns:a16="http://schemas.microsoft.com/office/drawing/2014/main" id="{C2530E1F-4D21-58BC-EA40-5709460EB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01393-B7B9-B3F2-DA10-D5B5D870E30B}"/>
              </a:ext>
            </a:extLst>
          </p:cNvPr>
          <p:cNvSpPr>
            <a:spLocks noGrp="1"/>
          </p:cNvSpPr>
          <p:nvPr>
            <p:ph type="sldNum" sz="quarter" idx="12"/>
          </p:nvPr>
        </p:nvSpPr>
        <p:spPr/>
        <p:txBody>
          <a:bodyPr/>
          <a:lstStyle/>
          <a:p>
            <a:fld id="{A43BF6A7-3542-46D4-9789-26F04E2563AB}" type="slidenum">
              <a:rPr lang="en-US" smtClean="0"/>
              <a:t>‹#›</a:t>
            </a:fld>
            <a:endParaRPr lang="en-US"/>
          </a:p>
        </p:txBody>
      </p:sp>
    </p:spTree>
    <p:extLst>
      <p:ext uri="{BB962C8B-B14F-4D97-AF65-F5344CB8AC3E}">
        <p14:creationId xmlns:p14="http://schemas.microsoft.com/office/powerpoint/2010/main" val="3452718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72C3E9-7E25-80E5-C6B4-678DCBF808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DF406F-AFE0-BDFD-3028-C8001BC7EE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353354-2512-3CE1-C03E-CD6CC5121748}"/>
              </a:ext>
            </a:extLst>
          </p:cNvPr>
          <p:cNvSpPr>
            <a:spLocks noGrp="1"/>
          </p:cNvSpPr>
          <p:nvPr>
            <p:ph type="dt" sz="half" idx="10"/>
          </p:nvPr>
        </p:nvSpPr>
        <p:spPr/>
        <p:txBody>
          <a:bodyPr/>
          <a:lstStyle/>
          <a:p>
            <a:fld id="{8FC2BAAE-56C3-423E-A3BC-D02E70FCBEBE}" type="datetimeFigureOut">
              <a:rPr lang="en-US" smtClean="0"/>
              <a:t>4/21/2023</a:t>
            </a:fld>
            <a:endParaRPr lang="en-US"/>
          </a:p>
        </p:txBody>
      </p:sp>
      <p:sp>
        <p:nvSpPr>
          <p:cNvPr id="5" name="Footer Placeholder 4">
            <a:extLst>
              <a:ext uri="{FF2B5EF4-FFF2-40B4-BE49-F238E27FC236}">
                <a16:creationId xmlns:a16="http://schemas.microsoft.com/office/drawing/2014/main" id="{4D466480-9B61-9B0C-53A7-0E5978F24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FEF402-9767-D733-8E95-DA4568ED0CD6}"/>
              </a:ext>
            </a:extLst>
          </p:cNvPr>
          <p:cNvSpPr>
            <a:spLocks noGrp="1"/>
          </p:cNvSpPr>
          <p:nvPr>
            <p:ph type="sldNum" sz="quarter" idx="12"/>
          </p:nvPr>
        </p:nvSpPr>
        <p:spPr/>
        <p:txBody>
          <a:bodyPr/>
          <a:lstStyle/>
          <a:p>
            <a:fld id="{A43BF6A7-3542-46D4-9789-26F04E2563AB}" type="slidenum">
              <a:rPr lang="en-US" smtClean="0"/>
              <a:t>‹#›</a:t>
            </a:fld>
            <a:endParaRPr lang="en-US"/>
          </a:p>
        </p:txBody>
      </p:sp>
    </p:spTree>
    <p:extLst>
      <p:ext uri="{BB962C8B-B14F-4D97-AF65-F5344CB8AC3E}">
        <p14:creationId xmlns:p14="http://schemas.microsoft.com/office/powerpoint/2010/main" val="2475602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AC7CB-3869-BCD6-847F-8EB4F35463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2F9264-84B0-B9E2-B6D0-A688233F1D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A9D93C-C44F-BD1F-E402-D3EB36AC6B41}"/>
              </a:ext>
            </a:extLst>
          </p:cNvPr>
          <p:cNvSpPr>
            <a:spLocks noGrp="1"/>
          </p:cNvSpPr>
          <p:nvPr>
            <p:ph type="dt" sz="half" idx="10"/>
          </p:nvPr>
        </p:nvSpPr>
        <p:spPr/>
        <p:txBody>
          <a:bodyPr/>
          <a:lstStyle/>
          <a:p>
            <a:fld id="{8FC2BAAE-56C3-423E-A3BC-D02E70FCBEBE}" type="datetimeFigureOut">
              <a:rPr lang="en-US" smtClean="0"/>
              <a:t>4/21/2023</a:t>
            </a:fld>
            <a:endParaRPr lang="en-US"/>
          </a:p>
        </p:txBody>
      </p:sp>
      <p:sp>
        <p:nvSpPr>
          <p:cNvPr id="5" name="Footer Placeholder 4">
            <a:extLst>
              <a:ext uri="{FF2B5EF4-FFF2-40B4-BE49-F238E27FC236}">
                <a16:creationId xmlns:a16="http://schemas.microsoft.com/office/drawing/2014/main" id="{0E1EBED1-B8D1-78CF-8E82-4964C8F2F8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A4DF3-CA10-3C3E-3378-5190B904ABE1}"/>
              </a:ext>
            </a:extLst>
          </p:cNvPr>
          <p:cNvSpPr>
            <a:spLocks noGrp="1"/>
          </p:cNvSpPr>
          <p:nvPr>
            <p:ph type="sldNum" sz="quarter" idx="12"/>
          </p:nvPr>
        </p:nvSpPr>
        <p:spPr/>
        <p:txBody>
          <a:bodyPr/>
          <a:lstStyle/>
          <a:p>
            <a:fld id="{A43BF6A7-3542-46D4-9789-26F04E2563AB}" type="slidenum">
              <a:rPr lang="en-US" smtClean="0"/>
              <a:t>‹#›</a:t>
            </a:fld>
            <a:endParaRPr lang="en-US"/>
          </a:p>
        </p:txBody>
      </p:sp>
    </p:spTree>
    <p:extLst>
      <p:ext uri="{BB962C8B-B14F-4D97-AF65-F5344CB8AC3E}">
        <p14:creationId xmlns:p14="http://schemas.microsoft.com/office/powerpoint/2010/main" val="274240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113B9-BA01-949D-80AC-12D7893636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24DB10-5D51-F1A6-DB28-6E3E8F721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444C8-6581-F7CD-3655-BD56F6AE44EF}"/>
              </a:ext>
            </a:extLst>
          </p:cNvPr>
          <p:cNvSpPr>
            <a:spLocks noGrp="1"/>
          </p:cNvSpPr>
          <p:nvPr>
            <p:ph type="dt" sz="half" idx="10"/>
          </p:nvPr>
        </p:nvSpPr>
        <p:spPr/>
        <p:txBody>
          <a:bodyPr/>
          <a:lstStyle/>
          <a:p>
            <a:fld id="{8FC2BAAE-56C3-423E-A3BC-D02E70FCBEBE}" type="datetimeFigureOut">
              <a:rPr lang="en-US" smtClean="0"/>
              <a:t>4/21/2023</a:t>
            </a:fld>
            <a:endParaRPr lang="en-US"/>
          </a:p>
        </p:txBody>
      </p:sp>
      <p:sp>
        <p:nvSpPr>
          <p:cNvPr id="5" name="Footer Placeholder 4">
            <a:extLst>
              <a:ext uri="{FF2B5EF4-FFF2-40B4-BE49-F238E27FC236}">
                <a16:creationId xmlns:a16="http://schemas.microsoft.com/office/drawing/2014/main" id="{DCBF1A8A-ACE8-16D8-B3EE-5D37CD2AD2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35069-1CB3-610F-25D4-B99FA8E5A663}"/>
              </a:ext>
            </a:extLst>
          </p:cNvPr>
          <p:cNvSpPr>
            <a:spLocks noGrp="1"/>
          </p:cNvSpPr>
          <p:nvPr>
            <p:ph type="sldNum" sz="quarter" idx="12"/>
          </p:nvPr>
        </p:nvSpPr>
        <p:spPr/>
        <p:txBody>
          <a:bodyPr/>
          <a:lstStyle/>
          <a:p>
            <a:fld id="{A43BF6A7-3542-46D4-9789-26F04E2563AB}" type="slidenum">
              <a:rPr lang="en-US" smtClean="0"/>
              <a:t>‹#›</a:t>
            </a:fld>
            <a:endParaRPr lang="en-US"/>
          </a:p>
        </p:txBody>
      </p:sp>
    </p:spTree>
    <p:extLst>
      <p:ext uri="{BB962C8B-B14F-4D97-AF65-F5344CB8AC3E}">
        <p14:creationId xmlns:p14="http://schemas.microsoft.com/office/powerpoint/2010/main" val="3116151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867D9-A52B-F890-9C43-1D3D9559B3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786DF2-23D2-52E3-156B-E30582783D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E82EF0-41FD-8BE6-3730-ABF892D871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D2B12D-8174-0448-D9C8-683712883241}"/>
              </a:ext>
            </a:extLst>
          </p:cNvPr>
          <p:cNvSpPr>
            <a:spLocks noGrp="1"/>
          </p:cNvSpPr>
          <p:nvPr>
            <p:ph type="dt" sz="half" idx="10"/>
          </p:nvPr>
        </p:nvSpPr>
        <p:spPr/>
        <p:txBody>
          <a:bodyPr/>
          <a:lstStyle/>
          <a:p>
            <a:fld id="{8FC2BAAE-56C3-423E-A3BC-D02E70FCBEBE}" type="datetimeFigureOut">
              <a:rPr lang="en-US" smtClean="0"/>
              <a:t>4/21/2023</a:t>
            </a:fld>
            <a:endParaRPr lang="en-US"/>
          </a:p>
        </p:txBody>
      </p:sp>
      <p:sp>
        <p:nvSpPr>
          <p:cNvPr id="6" name="Footer Placeholder 5">
            <a:extLst>
              <a:ext uri="{FF2B5EF4-FFF2-40B4-BE49-F238E27FC236}">
                <a16:creationId xmlns:a16="http://schemas.microsoft.com/office/drawing/2014/main" id="{192255CD-D26E-7160-7AE7-76DBEED52D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3E146-9270-AE2E-3693-800573B90BC2}"/>
              </a:ext>
            </a:extLst>
          </p:cNvPr>
          <p:cNvSpPr>
            <a:spLocks noGrp="1"/>
          </p:cNvSpPr>
          <p:nvPr>
            <p:ph type="sldNum" sz="quarter" idx="12"/>
          </p:nvPr>
        </p:nvSpPr>
        <p:spPr/>
        <p:txBody>
          <a:bodyPr/>
          <a:lstStyle/>
          <a:p>
            <a:fld id="{A43BF6A7-3542-46D4-9789-26F04E2563AB}" type="slidenum">
              <a:rPr lang="en-US" smtClean="0"/>
              <a:t>‹#›</a:t>
            </a:fld>
            <a:endParaRPr lang="en-US"/>
          </a:p>
        </p:txBody>
      </p:sp>
    </p:spTree>
    <p:extLst>
      <p:ext uri="{BB962C8B-B14F-4D97-AF65-F5344CB8AC3E}">
        <p14:creationId xmlns:p14="http://schemas.microsoft.com/office/powerpoint/2010/main" val="92660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D306A-801B-6674-AAFF-1F8B7B4852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170225-5216-E555-B7BE-55D1C98AB1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B4BC56-DE37-99A1-4682-1B73F0D610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4B892E-C969-371F-26BE-5C9E9AEDB2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BBC944-0651-2E95-766E-B2D5DA5C4F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186E14-C3BE-7232-EC26-41143240A993}"/>
              </a:ext>
            </a:extLst>
          </p:cNvPr>
          <p:cNvSpPr>
            <a:spLocks noGrp="1"/>
          </p:cNvSpPr>
          <p:nvPr>
            <p:ph type="dt" sz="half" idx="10"/>
          </p:nvPr>
        </p:nvSpPr>
        <p:spPr/>
        <p:txBody>
          <a:bodyPr/>
          <a:lstStyle/>
          <a:p>
            <a:fld id="{8FC2BAAE-56C3-423E-A3BC-D02E70FCBEBE}" type="datetimeFigureOut">
              <a:rPr lang="en-US" smtClean="0"/>
              <a:t>4/21/2023</a:t>
            </a:fld>
            <a:endParaRPr lang="en-US"/>
          </a:p>
        </p:txBody>
      </p:sp>
      <p:sp>
        <p:nvSpPr>
          <p:cNvPr id="8" name="Footer Placeholder 7">
            <a:extLst>
              <a:ext uri="{FF2B5EF4-FFF2-40B4-BE49-F238E27FC236}">
                <a16:creationId xmlns:a16="http://schemas.microsoft.com/office/drawing/2014/main" id="{E68FCCBC-39C5-9694-A717-C957B870D6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473BC3-A102-DFC6-5DF1-9AE277E6830D}"/>
              </a:ext>
            </a:extLst>
          </p:cNvPr>
          <p:cNvSpPr>
            <a:spLocks noGrp="1"/>
          </p:cNvSpPr>
          <p:nvPr>
            <p:ph type="sldNum" sz="quarter" idx="12"/>
          </p:nvPr>
        </p:nvSpPr>
        <p:spPr/>
        <p:txBody>
          <a:bodyPr/>
          <a:lstStyle/>
          <a:p>
            <a:fld id="{A43BF6A7-3542-46D4-9789-26F04E2563AB}" type="slidenum">
              <a:rPr lang="en-US" smtClean="0"/>
              <a:t>‹#›</a:t>
            </a:fld>
            <a:endParaRPr lang="en-US"/>
          </a:p>
        </p:txBody>
      </p:sp>
    </p:spTree>
    <p:extLst>
      <p:ext uri="{BB962C8B-B14F-4D97-AF65-F5344CB8AC3E}">
        <p14:creationId xmlns:p14="http://schemas.microsoft.com/office/powerpoint/2010/main" val="3176798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1D7D-B4B7-BDBF-3924-F310BA8CFC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3C68C1-4FB2-8174-4B64-B2BA459B317D}"/>
              </a:ext>
            </a:extLst>
          </p:cNvPr>
          <p:cNvSpPr>
            <a:spLocks noGrp="1"/>
          </p:cNvSpPr>
          <p:nvPr>
            <p:ph type="dt" sz="half" idx="10"/>
          </p:nvPr>
        </p:nvSpPr>
        <p:spPr/>
        <p:txBody>
          <a:bodyPr/>
          <a:lstStyle/>
          <a:p>
            <a:fld id="{8FC2BAAE-56C3-423E-A3BC-D02E70FCBEBE}" type="datetimeFigureOut">
              <a:rPr lang="en-US" smtClean="0"/>
              <a:t>4/21/2023</a:t>
            </a:fld>
            <a:endParaRPr lang="en-US"/>
          </a:p>
        </p:txBody>
      </p:sp>
      <p:sp>
        <p:nvSpPr>
          <p:cNvPr id="4" name="Footer Placeholder 3">
            <a:extLst>
              <a:ext uri="{FF2B5EF4-FFF2-40B4-BE49-F238E27FC236}">
                <a16:creationId xmlns:a16="http://schemas.microsoft.com/office/drawing/2014/main" id="{F51E06E6-F3CC-FBC4-5612-3D05B1966A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74D4FC-E376-ED20-A75D-ABF156B0E94A}"/>
              </a:ext>
            </a:extLst>
          </p:cNvPr>
          <p:cNvSpPr>
            <a:spLocks noGrp="1"/>
          </p:cNvSpPr>
          <p:nvPr>
            <p:ph type="sldNum" sz="quarter" idx="12"/>
          </p:nvPr>
        </p:nvSpPr>
        <p:spPr/>
        <p:txBody>
          <a:bodyPr/>
          <a:lstStyle/>
          <a:p>
            <a:fld id="{A43BF6A7-3542-46D4-9789-26F04E2563AB}" type="slidenum">
              <a:rPr lang="en-US" smtClean="0"/>
              <a:t>‹#›</a:t>
            </a:fld>
            <a:endParaRPr lang="en-US"/>
          </a:p>
        </p:txBody>
      </p:sp>
    </p:spTree>
    <p:extLst>
      <p:ext uri="{BB962C8B-B14F-4D97-AF65-F5344CB8AC3E}">
        <p14:creationId xmlns:p14="http://schemas.microsoft.com/office/powerpoint/2010/main" val="4268061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F84DF0-5251-B512-6241-AD6103D68E0E}"/>
              </a:ext>
            </a:extLst>
          </p:cNvPr>
          <p:cNvSpPr>
            <a:spLocks noGrp="1"/>
          </p:cNvSpPr>
          <p:nvPr>
            <p:ph type="dt" sz="half" idx="10"/>
          </p:nvPr>
        </p:nvSpPr>
        <p:spPr/>
        <p:txBody>
          <a:bodyPr/>
          <a:lstStyle/>
          <a:p>
            <a:fld id="{8FC2BAAE-56C3-423E-A3BC-D02E70FCBEBE}" type="datetimeFigureOut">
              <a:rPr lang="en-US" smtClean="0"/>
              <a:t>4/21/2023</a:t>
            </a:fld>
            <a:endParaRPr lang="en-US"/>
          </a:p>
        </p:txBody>
      </p:sp>
      <p:sp>
        <p:nvSpPr>
          <p:cNvPr id="3" name="Footer Placeholder 2">
            <a:extLst>
              <a:ext uri="{FF2B5EF4-FFF2-40B4-BE49-F238E27FC236}">
                <a16:creationId xmlns:a16="http://schemas.microsoft.com/office/drawing/2014/main" id="{3E0D7B14-6F92-3722-910B-FC9D54EEE4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E86CF3-6647-2EA8-38EC-321A273F0A40}"/>
              </a:ext>
            </a:extLst>
          </p:cNvPr>
          <p:cNvSpPr>
            <a:spLocks noGrp="1"/>
          </p:cNvSpPr>
          <p:nvPr>
            <p:ph type="sldNum" sz="quarter" idx="12"/>
          </p:nvPr>
        </p:nvSpPr>
        <p:spPr/>
        <p:txBody>
          <a:bodyPr/>
          <a:lstStyle/>
          <a:p>
            <a:fld id="{A43BF6A7-3542-46D4-9789-26F04E2563AB}" type="slidenum">
              <a:rPr lang="en-US" smtClean="0"/>
              <a:t>‹#›</a:t>
            </a:fld>
            <a:endParaRPr lang="en-US"/>
          </a:p>
        </p:txBody>
      </p:sp>
    </p:spTree>
    <p:extLst>
      <p:ext uri="{BB962C8B-B14F-4D97-AF65-F5344CB8AC3E}">
        <p14:creationId xmlns:p14="http://schemas.microsoft.com/office/powerpoint/2010/main" val="261794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073C-9A31-21CD-4E7F-7009AF2BF3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20FFAB-0B29-AEA5-90A8-52D031B1FB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6ECF21-5A59-A8A0-05B0-98B67A9F7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B673D-2281-D76A-3A6D-C74BA76E822C}"/>
              </a:ext>
            </a:extLst>
          </p:cNvPr>
          <p:cNvSpPr>
            <a:spLocks noGrp="1"/>
          </p:cNvSpPr>
          <p:nvPr>
            <p:ph type="dt" sz="half" idx="10"/>
          </p:nvPr>
        </p:nvSpPr>
        <p:spPr/>
        <p:txBody>
          <a:bodyPr/>
          <a:lstStyle/>
          <a:p>
            <a:fld id="{8FC2BAAE-56C3-423E-A3BC-D02E70FCBEBE}" type="datetimeFigureOut">
              <a:rPr lang="en-US" smtClean="0"/>
              <a:t>4/21/2023</a:t>
            </a:fld>
            <a:endParaRPr lang="en-US"/>
          </a:p>
        </p:txBody>
      </p:sp>
      <p:sp>
        <p:nvSpPr>
          <p:cNvPr id="6" name="Footer Placeholder 5">
            <a:extLst>
              <a:ext uri="{FF2B5EF4-FFF2-40B4-BE49-F238E27FC236}">
                <a16:creationId xmlns:a16="http://schemas.microsoft.com/office/drawing/2014/main" id="{B4018100-D396-0DB7-04CC-FB64BB7F84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79255F-E5A5-BBFE-1BB7-0B14DF9AC24B}"/>
              </a:ext>
            </a:extLst>
          </p:cNvPr>
          <p:cNvSpPr>
            <a:spLocks noGrp="1"/>
          </p:cNvSpPr>
          <p:nvPr>
            <p:ph type="sldNum" sz="quarter" idx="12"/>
          </p:nvPr>
        </p:nvSpPr>
        <p:spPr/>
        <p:txBody>
          <a:bodyPr/>
          <a:lstStyle/>
          <a:p>
            <a:fld id="{A43BF6A7-3542-46D4-9789-26F04E2563AB}" type="slidenum">
              <a:rPr lang="en-US" smtClean="0"/>
              <a:t>‹#›</a:t>
            </a:fld>
            <a:endParaRPr lang="en-US"/>
          </a:p>
        </p:txBody>
      </p:sp>
    </p:spTree>
    <p:extLst>
      <p:ext uri="{BB962C8B-B14F-4D97-AF65-F5344CB8AC3E}">
        <p14:creationId xmlns:p14="http://schemas.microsoft.com/office/powerpoint/2010/main" val="379799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F9BE-FD18-8E64-C0E3-1CA3866F21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AFEF6E-E359-4C87-8E8A-5007F4E21F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C57C9A-EA06-3FEA-DB75-61E4B03DCE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F9BEB-E130-788C-2E07-D0F35AC33CB3}"/>
              </a:ext>
            </a:extLst>
          </p:cNvPr>
          <p:cNvSpPr>
            <a:spLocks noGrp="1"/>
          </p:cNvSpPr>
          <p:nvPr>
            <p:ph type="dt" sz="half" idx="10"/>
          </p:nvPr>
        </p:nvSpPr>
        <p:spPr/>
        <p:txBody>
          <a:bodyPr/>
          <a:lstStyle/>
          <a:p>
            <a:fld id="{8FC2BAAE-56C3-423E-A3BC-D02E70FCBEBE}" type="datetimeFigureOut">
              <a:rPr lang="en-US" smtClean="0"/>
              <a:t>4/21/2023</a:t>
            </a:fld>
            <a:endParaRPr lang="en-US"/>
          </a:p>
        </p:txBody>
      </p:sp>
      <p:sp>
        <p:nvSpPr>
          <p:cNvPr id="6" name="Footer Placeholder 5">
            <a:extLst>
              <a:ext uri="{FF2B5EF4-FFF2-40B4-BE49-F238E27FC236}">
                <a16:creationId xmlns:a16="http://schemas.microsoft.com/office/drawing/2014/main" id="{E326F2EB-A43A-7A19-6376-C35B21A6F0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2E346-9175-D438-CC36-6E1E556EBBBA}"/>
              </a:ext>
            </a:extLst>
          </p:cNvPr>
          <p:cNvSpPr>
            <a:spLocks noGrp="1"/>
          </p:cNvSpPr>
          <p:nvPr>
            <p:ph type="sldNum" sz="quarter" idx="12"/>
          </p:nvPr>
        </p:nvSpPr>
        <p:spPr/>
        <p:txBody>
          <a:bodyPr/>
          <a:lstStyle/>
          <a:p>
            <a:fld id="{A43BF6A7-3542-46D4-9789-26F04E2563AB}" type="slidenum">
              <a:rPr lang="en-US" smtClean="0"/>
              <a:t>‹#›</a:t>
            </a:fld>
            <a:endParaRPr lang="en-US"/>
          </a:p>
        </p:txBody>
      </p:sp>
    </p:spTree>
    <p:extLst>
      <p:ext uri="{BB962C8B-B14F-4D97-AF65-F5344CB8AC3E}">
        <p14:creationId xmlns:p14="http://schemas.microsoft.com/office/powerpoint/2010/main" val="2146790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
            <a:lum/>
          </a:blip>
          <a:srcRect/>
          <a:stretch>
            <a:fillRect t="-108000" b="-108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6B885A-949F-2E11-9A3F-F21B0BC62F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A570B4-6185-0966-5680-40EFA7060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28B875-A273-A7CF-984D-0FE6788CD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2BAAE-56C3-423E-A3BC-D02E70FCBEBE}" type="datetimeFigureOut">
              <a:rPr lang="en-US" smtClean="0"/>
              <a:t>4/21/2023</a:t>
            </a:fld>
            <a:endParaRPr lang="en-US"/>
          </a:p>
        </p:txBody>
      </p:sp>
      <p:sp>
        <p:nvSpPr>
          <p:cNvPr id="5" name="Footer Placeholder 4">
            <a:extLst>
              <a:ext uri="{FF2B5EF4-FFF2-40B4-BE49-F238E27FC236}">
                <a16:creationId xmlns:a16="http://schemas.microsoft.com/office/drawing/2014/main" id="{75901E19-165C-C5F2-459D-3E4D4DFB0E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81E0B2-10A4-1E05-43B2-F8419BB3F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BF6A7-3542-46D4-9789-26F04E2563AB}" type="slidenum">
              <a:rPr lang="en-US" smtClean="0"/>
              <a:t>‹#›</a:t>
            </a:fld>
            <a:endParaRPr lang="en-US"/>
          </a:p>
        </p:txBody>
      </p:sp>
    </p:spTree>
    <p:extLst>
      <p:ext uri="{BB962C8B-B14F-4D97-AF65-F5344CB8AC3E}">
        <p14:creationId xmlns:p14="http://schemas.microsoft.com/office/powerpoint/2010/main" val="176656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01_2590781B.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i.org/10.1155/2023/9418666" TargetMode="External"/><Relationship Id="rId2" Type="http://schemas.openxmlformats.org/officeDocument/2006/relationships/hyperlink" Target="https://www.semanticscholar.org/paper/Cardiovascular-Risk-Prediction-Based-on-XGBoost-Rajliwall-Davey/07fdb5a94c2253149670ea8af94b0f82ec83cd5f" TargetMode="External"/><Relationship Id="rId1" Type="http://schemas.openxmlformats.org/officeDocument/2006/relationships/slideLayout" Target="../slideLayouts/slideLayout2.xml"/><Relationship Id="rId6" Type="http://schemas.openxmlformats.org/officeDocument/2006/relationships/hyperlink" Target="https://doi.org/10.1016/j.imu.2021.100655" TargetMode="External"/><Relationship Id="rId5" Type="http://schemas.openxmlformats.org/officeDocument/2006/relationships/hyperlink" Target="https://www.ncbi.nlm.nih.gov/pmc/articles/PMC5893222/" TargetMode="External"/><Relationship Id="rId4" Type="http://schemas.openxmlformats.org/officeDocument/2006/relationships/hyperlink" Target="https://ieeexplore.ieee.org/document/9972493"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ncbi.nlm.nih.gov/pmc/articles/PMC7590834/" TargetMode="External"/><Relationship Id="rId2" Type="http://schemas.openxmlformats.org/officeDocument/2006/relationships/hyperlink" Target="https://iopscience.iop.org/article/10.1149/10701.2427ecst" TargetMode="External"/><Relationship Id="rId1" Type="http://schemas.openxmlformats.org/officeDocument/2006/relationships/slideLayout" Target="../slideLayouts/slideLayout2.xml"/><Relationship Id="rId5" Type="http://schemas.openxmlformats.org/officeDocument/2006/relationships/hyperlink" Target="https://iopscience.iop.org/article/10.1088/1757-899X/981/2/022006/meta" TargetMode="External"/><Relationship Id="rId4" Type="http://schemas.openxmlformats.org/officeDocument/2006/relationships/hyperlink" Target="https://pubmed.ncbi.nlm.nih.gov/25322295/"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kaggle.com/datasets/sulianova/cardiovascular-disease-dataset" TargetMode="External"/><Relationship Id="rId2" Type="http://schemas.openxmlformats.org/officeDocument/2006/relationships/hyperlink" Target="https://www.who.int/news-room/fact-sheets/detail/cardiovascular-diseases-(cvds)" TargetMode="External"/><Relationship Id="rId1" Type="http://schemas.openxmlformats.org/officeDocument/2006/relationships/slideLayout" Target="../slideLayouts/slideLayout2.xml"/><Relationship Id="rId4" Type="http://schemas.openxmlformats.org/officeDocument/2006/relationships/hyperlink" Target="https://iopscience.iop.org/article/10.1088/1757-899X/981/2/02200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9_4964FB6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18_3964D64B.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1">
            <a:extLst>
              <a:ext uri="{FF2B5EF4-FFF2-40B4-BE49-F238E27FC236}">
                <a16:creationId xmlns:a16="http://schemas.microsoft.com/office/drawing/2014/main" id="{EF8C1CD2-E59C-42CC-91D0-39F8E0CF1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EF19CC-C211-20A6-B315-F0F220198CAD}"/>
              </a:ext>
            </a:extLst>
          </p:cNvPr>
          <p:cNvSpPr>
            <a:spLocks noGrp="1"/>
          </p:cNvSpPr>
          <p:nvPr>
            <p:ph type="ctrTitle"/>
          </p:nvPr>
        </p:nvSpPr>
        <p:spPr>
          <a:xfrm>
            <a:off x="664931" y="1848330"/>
            <a:ext cx="5081925" cy="3004145"/>
          </a:xfrm>
        </p:spPr>
        <p:txBody>
          <a:bodyPr vert="horz" lIns="91440" tIns="45720" rIns="91440" bIns="45720" rtlCol="0" anchor="b">
            <a:noAutofit/>
          </a:bodyPr>
          <a:lstStyle/>
          <a:p>
            <a:pPr>
              <a:spcBef>
                <a:spcPts val="0"/>
              </a:spcBef>
            </a:pPr>
            <a:br>
              <a:rPr lang="en-US" sz="4000" b="1" i="0" u="none" strike="noStrike">
                <a:effectLst/>
                <a:latin typeface="PT Sans"/>
              </a:rPr>
            </a:br>
            <a:br>
              <a:rPr lang="en-US" sz="4000" b="1" i="0" u="none" strike="noStrike">
                <a:effectLst/>
                <a:latin typeface="PT Sans"/>
              </a:rPr>
            </a:br>
            <a:r>
              <a:rPr lang="en-US" sz="4000" b="1" i="0" u="none" strike="noStrike">
                <a:effectLst/>
                <a:latin typeface="PT Sans"/>
                <a:cs typeface="Calibri"/>
              </a:rPr>
              <a:t>Prediction of Cardiovascular Disease </a:t>
            </a:r>
            <a:r>
              <a:rPr lang="en-US" sz="4000" b="1">
                <a:latin typeface="PT Sans"/>
                <a:cs typeface="Calibri"/>
              </a:rPr>
              <a:t>risk by use of Multiple Risk Factors</a:t>
            </a:r>
            <a:r>
              <a:rPr lang="en-US" sz="4000" b="1" i="0" u="none" strike="noStrike">
                <a:effectLst/>
                <a:latin typeface="PT Sans"/>
                <a:cs typeface="Calibri"/>
              </a:rPr>
              <a:t> in </a:t>
            </a:r>
            <a:r>
              <a:rPr lang="en-US" sz="4000" b="1">
                <a:latin typeface="PT Sans"/>
                <a:cs typeface="Calibri"/>
              </a:rPr>
              <a:t>Adults aged 30–50 years.</a:t>
            </a:r>
            <a:br>
              <a:rPr lang="en-US" sz="4000">
                <a:latin typeface="PT Sans"/>
              </a:rPr>
            </a:br>
            <a:endParaRPr lang="en-US" sz="4000">
              <a:latin typeface="PT Sans"/>
              <a:cs typeface="Calibri Light"/>
            </a:endParaRPr>
          </a:p>
        </p:txBody>
      </p:sp>
      <p:sp>
        <p:nvSpPr>
          <p:cNvPr id="3" name="Subtitle 2">
            <a:extLst>
              <a:ext uri="{FF2B5EF4-FFF2-40B4-BE49-F238E27FC236}">
                <a16:creationId xmlns:a16="http://schemas.microsoft.com/office/drawing/2014/main" id="{3B9EF470-1C4A-24FC-B531-08BD6275A8AA}"/>
              </a:ext>
            </a:extLst>
          </p:cNvPr>
          <p:cNvSpPr>
            <a:spLocks noGrp="1"/>
          </p:cNvSpPr>
          <p:nvPr>
            <p:ph type="subTitle" idx="1"/>
          </p:nvPr>
        </p:nvSpPr>
        <p:spPr>
          <a:xfrm>
            <a:off x="664931" y="4955282"/>
            <a:ext cx="5081926" cy="1341355"/>
          </a:xfrm>
        </p:spPr>
        <p:txBody>
          <a:bodyPr vert="horz" lIns="91440" tIns="45720" rIns="91440" bIns="45720" rtlCol="0" anchor="t">
            <a:normAutofit/>
          </a:bodyPr>
          <a:lstStyle/>
          <a:p>
            <a:pPr>
              <a:spcBef>
                <a:spcPts val="1200"/>
              </a:spcBef>
              <a:spcAft>
                <a:spcPts val="1000"/>
              </a:spcAft>
            </a:pPr>
            <a:br>
              <a:rPr lang="en-US">
                <a:effectLst/>
              </a:rPr>
            </a:br>
            <a:r>
              <a:rPr lang="en-US" sz="2100">
                <a:ea typeface="+mn-lt"/>
                <a:cs typeface="+mn-lt"/>
              </a:rPr>
              <a:t>Ifunanya </a:t>
            </a:r>
            <a:r>
              <a:rPr lang="en-US" sz="2100" err="1">
                <a:ea typeface="+mn-lt"/>
                <a:cs typeface="+mn-lt"/>
              </a:rPr>
              <a:t>Ezeumeh</a:t>
            </a:r>
            <a:r>
              <a:rPr lang="en-US" sz="2100">
                <a:ea typeface="+mn-lt"/>
                <a:cs typeface="+mn-lt"/>
              </a:rPr>
              <a:t>, </a:t>
            </a:r>
            <a:r>
              <a:rPr lang="en-US" sz="2000">
                <a:ea typeface="+mn-lt"/>
                <a:cs typeface="+mn-lt"/>
              </a:rPr>
              <a:t>Sifat</a:t>
            </a:r>
            <a:r>
              <a:rPr lang="en-US" sz="2000" i="0" u="none" strike="noStrike">
                <a:effectLst/>
              </a:rPr>
              <a:t> </a:t>
            </a:r>
            <a:r>
              <a:rPr lang="en-US" sz="2000"/>
              <a:t>Naseem, Naomi</a:t>
            </a:r>
            <a:r>
              <a:rPr lang="en-US" sz="2000" i="0" u="none" strike="noStrike">
                <a:effectLst/>
              </a:rPr>
              <a:t> Sang</a:t>
            </a:r>
            <a:r>
              <a:rPr lang="en-US" sz="2000"/>
              <a:t>, and Kimaya</a:t>
            </a:r>
            <a:r>
              <a:rPr lang="en-US" sz="2000" i="0" u="none" strike="noStrike">
                <a:effectLst/>
              </a:rPr>
              <a:t> </a:t>
            </a:r>
            <a:r>
              <a:rPr lang="en-US" sz="2000" i="0" u="none" strike="noStrike" err="1">
                <a:effectLst/>
              </a:rPr>
              <a:t>Havle</a:t>
            </a:r>
            <a:r>
              <a:rPr lang="en-US" sz="2000"/>
              <a:t>.</a:t>
            </a:r>
            <a:br>
              <a:rPr lang="en-US"/>
            </a:br>
            <a:endParaRPr lang="en-US">
              <a:cs typeface="Calibri"/>
            </a:endParaRPr>
          </a:p>
        </p:txBody>
      </p:sp>
      <p:sp>
        <p:nvSpPr>
          <p:cNvPr id="11" name="Freeform: Shape 13">
            <a:extLst>
              <a:ext uri="{FF2B5EF4-FFF2-40B4-BE49-F238E27FC236}">
                <a16:creationId xmlns:a16="http://schemas.microsoft.com/office/drawing/2014/main" id="{07062BB1-E215-424E-80C4-7E1CF179A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6092" y="0"/>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pic>
        <p:nvPicPr>
          <p:cNvPr id="7" name="Graphic 6" descr="Heartbeat with solid fill">
            <a:extLst>
              <a:ext uri="{FF2B5EF4-FFF2-40B4-BE49-F238E27FC236}">
                <a16:creationId xmlns:a16="http://schemas.microsoft.com/office/drawing/2014/main" id="{970CE5BB-8AE4-F99E-1D6E-E6BB11FC3B3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06092" y="2106287"/>
            <a:ext cx="2480088" cy="2480088"/>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pic>
        <p:nvPicPr>
          <p:cNvPr id="4" name="Graphic 4" descr="Lungs with solid fill">
            <a:extLst>
              <a:ext uri="{FF2B5EF4-FFF2-40B4-BE49-F238E27FC236}">
                <a16:creationId xmlns:a16="http://schemas.microsoft.com/office/drawing/2014/main" id="{371072F7-A59B-7E6F-F372-243A930F54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9611" y="146615"/>
            <a:ext cx="2161997" cy="2161997"/>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sp>
        <p:nvSpPr>
          <p:cNvPr id="13" name="Oval 15">
            <a:extLst>
              <a:ext uri="{FF2B5EF4-FFF2-40B4-BE49-F238E27FC236}">
                <a16:creationId xmlns:a16="http://schemas.microsoft.com/office/drawing/2014/main" id="{6FD0FBFA-B43E-40C1-A6E4-B8823417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3287" y="3391544"/>
            <a:ext cx="569514" cy="56951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7">
            <a:extLst>
              <a:ext uri="{FF2B5EF4-FFF2-40B4-BE49-F238E27FC236}">
                <a16:creationId xmlns:a16="http://schemas.microsoft.com/office/drawing/2014/main" id="{B368E167-B2D7-4904-BB6B-AE0486A2C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62258" y="2429507"/>
            <a:ext cx="1029742" cy="1346076"/>
          </a:xfrm>
          <a:custGeom>
            <a:avLst/>
            <a:gdLst>
              <a:gd name="connsiteX0" fmla="*/ 824347 w 1261243"/>
              <a:gd name="connsiteY0" fmla="*/ 0 h 1648694"/>
              <a:gd name="connsiteX1" fmla="*/ 1145220 w 1261243"/>
              <a:gd name="connsiteY1" fmla="*/ 64781 h 1648694"/>
              <a:gd name="connsiteX2" fmla="*/ 1261243 w 1261243"/>
              <a:gd name="connsiteY2" fmla="*/ 127757 h 1648694"/>
              <a:gd name="connsiteX3" fmla="*/ 1261243 w 1261243"/>
              <a:gd name="connsiteY3" fmla="*/ 1520938 h 1648694"/>
              <a:gd name="connsiteX4" fmla="*/ 1145220 w 1261243"/>
              <a:gd name="connsiteY4" fmla="*/ 1583913 h 1648694"/>
              <a:gd name="connsiteX5" fmla="*/ 824347 w 1261243"/>
              <a:gd name="connsiteY5" fmla="*/ 1648694 h 1648694"/>
              <a:gd name="connsiteX6" fmla="*/ 0 w 1261243"/>
              <a:gd name="connsiteY6" fmla="*/ 824347 h 1648694"/>
              <a:gd name="connsiteX7" fmla="*/ 824347 w 1261243"/>
              <a:gd name="connsiteY7" fmla="*/ 0 h 164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1243" h="1648694">
                <a:moveTo>
                  <a:pt x="824347" y="0"/>
                </a:moveTo>
                <a:cubicBezTo>
                  <a:pt x="938165" y="0"/>
                  <a:pt x="1046596" y="23067"/>
                  <a:pt x="1145220" y="64781"/>
                </a:cubicBezTo>
                <a:lnTo>
                  <a:pt x="1261243" y="127757"/>
                </a:lnTo>
                <a:lnTo>
                  <a:pt x="1261243" y="1520938"/>
                </a:lnTo>
                <a:lnTo>
                  <a:pt x="1145220" y="1583913"/>
                </a:lnTo>
                <a:cubicBezTo>
                  <a:pt x="1046596" y="1625627"/>
                  <a:pt x="938165" y="1648694"/>
                  <a:pt x="824347" y="1648694"/>
                </a:cubicBezTo>
                <a:cubicBezTo>
                  <a:pt x="369073" y="1648694"/>
                  <a:pt x="0" y="1279621"/>
                  <a:pt x="0" y="824347"/>
                </a:cubicBezTo>
                <a:cubicBezTo>
                  <a:pt x="0" y="369073"/>
                  <a:pt x="369073" y="0"/>
                  <a:pt x="824347" y="0"/>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6" descr="Heartbeat with solid fill">
            <a:extLst>
              <a:ext uri="{FF2B5EF4-FFF2-40B4-BE49-F238E27FC236}">
                <a16:creationId xmlns:a16="http://schemas.microsoft.com/office/drawing/2014/main" id="{995E1521-F85F-CFFC-C81A-831369D51B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08044" y="4184262"/>
            <a:ext cx="2161997" cy="2161997"/>
          </a:xfrm>
          <a:custGeom>
            <a:avLst/>
            <a:gdLst/>
            <a:ahLst/>
            <a:cxnLst/>
            <a:rect l="l" t="t" r="r" b="b"/>
            <a:pathLst>
              <a:path w="2565029" h="2588972">
                <a:moveTo>
                  <a:pt x="69897" y="0"/>
                </a:moveTo>
                <a:lnTo>
                  <a:pt x="2495132" y="0"/>
                </a:lnTo>
                <a:cubicBezTo>
                  <a:pt x="2533735" y="0"/>
                  <a:pt x="2565029" y="31294"/>
                  <a:pt x="2565029" y="69897"/>
                </a:cubicBezTo>
                <a:lnTo>
                  <a:pt x="2565029" y="2519075"/>
                </a:lnTo>
                <a:cubicBezTo>
                  <a:pt x="2565029" y="2557678"/>
                  <a:pt x="2533735" y="2588972"/>
                  <a:pt x="2495132" y="2588972"/>
                </a:cubicBezTo>
                <a:lnTo>
                  <a:pt x="69897" y="2588972"/>
                </a:lnTo>
                <a:cubicBezTo>
                  <a:pt x="31294" y="2588972"/>
                  <a:pt x="0" y="2557678"/>
                  <a:pt x="0" y="2519075"/>
                </a:cubicBezTo>
                <a:lnTo>
                  <a:pt x="0" y="69897"/>
                </a:lnTo>
                <a:cubicBezTo>
                  <a:pt x="0" y="31294"/>
                  <a:pt x="31294" y="0"/>
                  <a:pt x="69897" y="0"/>
                </a:cubicBezTo>
                <a:close/>
              </a:path>
            </a:pathLst>
          </a:custGeom>
        </p:spPr>
      </p:pic>
      <p:sp>
        <p:nvSpPr>
          <p:cNvPr id="17" name="Freeform: Shape 19">
            <a:extLst>
              <a:ext uri="{FF2B5EF4-FFF2-40B4-BE49-F238E27FC236}">
                <a16:creationId xmlns:a16="http://schemas.microsoft.com/office/drawing/2014/main" id="{E97546D8-565E-45FE-8079-058CAED5A0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6710830" y="5005247"/>
            <a:ext cx="2170501" cy="2254419"/>
          </a:xfrm>
          <a:custGeom>
            <a:avLst/>
            <a:gdLst>
              <a:gd name="connsiteX0" fmla="*/ 2129607 w 2170501"/>
              <a:gd name="connsiteY0" fmla="*/ 1918583 h 2254419"/>
              <a:gd name="connsiteX1" fmla="*/ 2170492 w 2170501"/>
              <a:gd name="connsiteY1" fmla="*/ 1986678 h 2254419"/>
              <a:gd name="connsiteX2" fmla="*/ 2143122 w 2170501"/>
              <a:gd name="connsiteY2" fmla="*/ 2219532 h 2254419"/>
              <a:gd name="connsiteX3" fmla="*/ 2134528 w 2170501"/>
              <a:gd name="connsiteY3" fmla="*/ 2254419 h 2254419"/>
              <a:gd name="connsiteX4" fmla="*/ 1992178 w 2170501"/>
              <a:gd name="connsiteY4" fmla="*/ 2205563 h 2254419"/>
              <a:gd name="connsiteX5" fmla="*/ 1995353 w 2170501"/>
              <a:gd name="connsiteY5" fmla="*/ 2192695 h 2254419"/>
              <a:gd name="connsiteX6" fmla="*/ 2020595 w 2170501"/>
              <a:gd name="connsiteY6" fmla="*/ 1978457 h 2254419"/>
              <a:gd name="connsiteX7" fmla="*/ 2102402 w 2170501"/>
              <a:gd name="connsiteY7" fmla="*/ 1910681 h 2254419"/>
              <a:gd name="connsiteX8" fmla="*/ 2129607 w 2170501"/>
              <a:gd name="connsiteY8" fmla="*/ 1918583 h 2254419"/>
              <a:gd name="connsiteX9" fmla="*/ 1874324 w 2170501"/>
              <a:gd name="connsiteY9" fmla="*/ 904226 h 2254419"/>
              <a:gd name="connsiteX10" fmla="*/ 1919011 w 2170501"/>
              <a:gd name="connsiteY10" fmla="*/ 937393 h 2254419"/>
              <a:gd name="connsiteX11" fmla="*/ 2101793 w 2170501"/>
              <a:gd name="connsiteY11" fmla="*/ 1368166 h 2254419"/>
              <a:gd name="connsiteX12" fmla="*/ 2049988 w 2170501"/>
              <a:gd name="connsiteY12" fmla="*/ 1460853 h 2254419"/>
              <a:gd name="connsiteX13" fmla="*/ 2029492 w 2170501"/>
              <a:gd name="connsiteY13" fmla="*/ 1463442 h 2254419"/>
              <a:gd name="connsiteX14" fmla="*/ 2029492 w 2170501"/>
              <a:gd name="connsiteY14" fmla="*/ 1463668 h 2254419"/>
              <a:gd name="connsiteX15" fmla="*/ 1957302 w 2170501"/>
              <a:gd name="connsiteY15" fmla="*/ 1409047 h 2254419"/>
              <a:gd name="connsiteX16" fmla="*/ 1789159 w 2170501"/>
              <a:gd name="connsiteY16" fmla="*/ 1012848 h 2254419"/>
              <a:gd name="connsiteX17" fmla="*/ 1819072 w 2170501"/>
              <a:gd name="connsiteY17" fmla="*/ 910914 h 2254419"/>
              <a:gd name="connsiteX18" fmla="*/ 1874324 w 2170501"/>
              <a:gd name="connsiteY18" fmla="*/ 904226 h 2254419"/>
              <a:gd name="connsiteX19" fmla="*/ 565076 w 2170501"/>
              <a:gd name="connsiteY19" fmla="*/ 25347 h 2254419"/>
              <a:gd name="connsiteX20" fmla="*/ 602104 w 2170501"/>
              <a:gd name="connsiteY20" fmla="*/ 99534 h 2254419"/>
              <a:gd name="connsiteX21" fmla="*/ 527134 w 2170501"/>
              <a:gd name="connsiteY21" fmla="*/ 165379 h 2254419"/>
              <a:gd name="connsiteX22" fmla="*/ 517223 w 2170501"/>
              <a:gd name="connsiteY22" fmla="*/ 164816 h 2254419"/>
              <a:gd name="connsiteX23" fmla="*/ 86562 w 2170501"/>
              <a:gd name="connsiteY23" fmla="*/ 162226 h 2254419"/>
              <a:gd name="connsiteX24" fmla="*/ 886 w 2170501"/>
              <a:gd name="connsiteY24" fmla="*/ 99416 h 2254419"/>
              <a:gd name="connsiteX25" fmla="*/ 63695 w 2170501"/>
              <a:gd name="connsiteY25" fmla="*/ 13740 h 2254419"/>
              <a:gd name="connsiteX26" fmla="*/ 68993 w 2170501"/>
              <a:gd name="connsiteY26" fmla="*/ 13116 h 2254419"/>
              <a:gd name="connsiteX27" fmla="*/ 536819 w 2170501"/>
              <a:gd name="connsiteY27" fmla="*/ 15931 h 2254419"/>
              <a:gd name="connsiteX28" fmla="*/ 565076 w 2170501"/>
              <a:gd name="connsiteY28" fmla="*/ 25347 h 2254419"/>
              <a:gd name="connsiteX29" fmla="*/ 1132468 w 2170501"/>
              <a:gd name="connsiteY29" fmla="*/ 198602 h 2254419"/>
              <a:gd name="connsiteX30" fmla="*/ 1521686 w 2170501"/>
              <a:gd name="connsiteY30" fmla="*/ 458304 h 2254419"/>
              <a:gd name="connsiteX31" fmla="*/ 1529659 w 2170501"/>
              <a:gd name="connsiteY31" fmla="*/ 564078 h 2254419"/>
              <a:gd name="connsiteX32" fmla="*/ 1472583 w 2170501"/>
              <a:gd name="connsiteY32" fmla="*/ 590184 h 2254419"/>
              <a:gd name="connsiteX33" fmla="*/ 1472245 w 2170501"/>
              <a:gd name="connsiteY33" fmla="*/ 590184 h 2254419"/>
              <a:gd name="connsiteX34" fmla="*/ 1423143 w 2170501"/>
              <a:gd name="connsiteY34" fmla="*/ 572389 h 2254419"/>
              <a:gd name="connsiteX35" fmla="*/ 1064896 w 2170501"/>
              <a:gd name="connsiteY35" fmla="*/ 332846 h 2254419"/>
              <a:gd name="connsiteX36" fmla="*/ 1031562 w 2170501"/>
              <a:gd name="connsiteY36" fmla="*/ 231938 h 2254419"/>
              <a:gd name="connsiteX37" fmla="*/ 1132468 w 2170501"/>
              <a:gd name="connsiteY37" fmla="*/ 198602 h 225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70501" h="2254419">
                <a:moveTo>
                  <a:pt x="2129607" y="1918583"/>
                </a:moveTo>
                <a:cubicBezTo>
                  <a:pt x="2154398" y="1931279"/>
                  <a:pt x="2170966" y="1957258"/>
                  <a:pt x="2170492" y="1986678"/>
                </a:cubicBezTo>
                <a:cubicBezTo>
                  <a:pt x="2166208" y="2064866"/>
                  <a:pt x="2157057" y="2142632"/>
                  <a:pt x="2143122" y="2219532"/>
                </a:cubicBezTo>
                <a:lnTo>
                  <a:pt x="2134528" y="2254419"/>
                </a:lnTo>
                <a:lnTo>
                  <a:pt x="1992178" y="2205563"/>
                </a:lnTo>
                <a:lnTo>
                  <a:pt x="1995353" y="2192695"/>
                </a:lnTo>
                <a:cubicBezTo>
                  <a:pt x="2008198" y="2121944"/>
                  <a:pt x="2016634" y="2050393"/>
                  <a:pt x="2020595" y="1978457"/>
                </a:cubicBezTo>
                <a:cubicBezTo>
                  <a:pt x="2024469" y="1937147"/>
                  <a:pt x="2061092" y="1906808"/>
                  <a:pt x="2102402" y="1910681"/>
                </a:cubicBezTo>
                <a:cubicBezTo>
                  <a:pt x="2112167" y="1911596"/>
                  <a:pt x="2121344" y="1914352"/>
                  <a:pt x="2129607" y="1918583"/>
                </a:cubicBezTo>
                <a:close/>
                <a:moveTo>
                  <a:pt x="1874324" y="904226"/>
                </a:moveTo>
                <a:cubicBezTo>
                  <a:pt x="1892306" y="908991"/>
                  <a:pt x="1908526" y="920398"/>
                  <a:pt x="1919011" y="937393"/>
                </a:cubicBezTo>
                <a:cubicBezTo>
                  <a:pt x="1997699" y="1072785"/>
                  <a:pt x="2059099" y="1217502"/>
                  <a:pt x="2101793" y="1368166"/>
                </a:cubicBezTo>
                <a:cubicBezTo>
                  <a:pt x="2113067" y="1408067"/>
                  <a:pt x="2089878" y="1449546"/>
                  <a:pt x="2049988" y="1460853"/>
                </a:cubicBezTo>
                <a:cubicBezTo>
                  <a:pt x="2043310" y="1462643"/>
                  <a:pt x="2036406" y="1463511"/>
                  <a:pt x="2029492" y="1463442"/>
                </a:cubicBezTo>
                <a:lnTo>
                  <a:pt x="2029492" y="1463668"/>
                </a:lnTo>
                <a:cubicBezTo>
                  <a:pt x="1995920" y="1463668"/>
                  <a:pt x="1966424" y="1441358"/>
                  <a:pt x="1957302" y="1409047"/>
                </a:cubicBezTo>
                <a:cubicBezTo>
                  <a:pt x="1918054" y="1270468"/>
                  <a:pt x="1861564" y="1137362"/>
                  <a:pt x="1789159" y="1012848"/>
                </a:cubicBezTo>
                <a:cubicBezTo>
                  <a:pt x="1769270" y="976439"/>
                  <a:pt x="1782660" y="930802"/>
                  <a:pt x="1819072" y="910914"/>
                </a:cubicBezTo>
                <a:cubicBezTo>
                  <a:pt x="1836601" y="901341"/>
                  <a:pt x="1856343" y="899462"/>
                  <a:pt x="1874324" y="904226"/>
                </a:cubicBezTo>
                <a:close/>
                <a:moveTo>
                  <a:pt x="565076" y="25347"/>
                </a:moveTo>
                <a:cubicBezTo>
                  <a:pt x="590405" y="39934"/>
                  <a:pt x="605899" y="68698"/>
                  <a:pt x="602104" y="99534"/>
                </a:cubicBezTo>
                <a:cubicBezTo>
                  <a:pt x="597454" y="137333"/>
                  <a:pt x="565217" y="165647"/>
                  <a:pt x="527134" y="165379"/>
                </a:cubicBezTo>
                <a:cubicBezTo>
                  <a:pt x="523821" y="165412"/>
                  <a:pt x="520510" y="165224"/>
                  <a:pt x="517223" y="164816"/>
                </a:cubicBezTo>
                <a:cubicBezTo>
                  <a:pt x="374328" y="146158"/>
                  <a:pt x="229672" y="145287"/>
                  <a:pt x="86562" y="162226"/>
                </a:cubicBezTo>
                <a:cubicBezTo>
                  <a:pt x="45559" y="168541"/>
                  <a:pt x="7201" y="140420"/>
                  <a:pt x="886" y="99416"/>
                </a:cubicBezTo>
                <a:cubicBezTo>
                  <a:pt x="-5428" y="58412"/>
                  <a:pt x="22692" y="20054"/>
                  <a:pt x="63695" y="13740"/>
                </a:cubicBezTo>
                <a:cubicBezTo>
                  <a:pt x="65453" y="13470"/>
                  <a:pt x="67220" y="13261"/>
                  <a:pt x="68993" y="13116"/>
                </a:cubicBezTo>
                <a:cubicBezTo>
                  <a:pt x="224454" y="-5269"/>
                  <a:pt x="381592" y="-4323"/>
                  <a:pt x="536819" y="15931"/>
                </a:cubicBezTo>
                <a:cubicBezTo>
                  <a:pt x="547097" y="17195"/>
                  <a:pt x="556633" y="20483"/>
                  <a:pt x="565076" y="25347"/>
                </a:cubicBezTo>
                <a:close/>
                <a:moveTo>
                  <a:pt x="1132468" y="198602"/>
                </a:moveTo>
                <a:cubicBezTo>
                  <a:pt x="1272445" y="268739"/>
                  <a:pt x="1403185" y="355973"/>
                  <a:pt x="1521686" y="458304"/>
                </a:cubicBezTo>
                <a:cubicBezTo>
                  <a:pt x="1553095" y="485311"/>
                  <a:pt x="1556665" y="532668"/>
                  <a:pt x="1529659" y="564078"/>
                </a:cubicBezTo>
                <a:cubicBezTo>
                  <a:pt x="1515367" y="580705"/>
                  <a:pt x="1494511" y="590242"/>
                  <a:pt x="1472583" y="590184"/>
                </a:cubicBezTo>
                <a:lnTo>
                  <a:pt x="1472245" y="590184"/>
                </a:lnTo>
                <a:cubicBezTo>
                  <a:pt x="1454271" y="590357"/>
                  <a:pt x="1436837" y="584037"/>
                  <a:pt x="1423143" y="572389"/>
                </a:cubicBezTo>
                <a:cubicBezTo>
                  <a:pt x="1314092" y="478031"/>
                  <a:pt x="1193758" y="397569"/>
                  <a:pt x="1064896" y="332846"/>
                </a:cubicBezTo>
                <a:cubicBezTo>
                  <a:pt x="1027826" y="314186"/>
                  <a:pt x="1012901" y="269007"/>
                  <a:pt x="1031562" y="231938"/>
                </a:cubicBezTo>
                <a:cubicBezTo>
                  <a:pt x="1050220" y="194867"/>
                  <a:pt x="1095399" y="179942"/>
                  <a:pt x="1132468" y="198602"/>
                </a:cubicBezTo>
                <a:close/>
              </a:path>
            </a:pathLst>
          </a:custGeom>
          <a:solidFill>
            <a:schemeClr val="accent4"/>
          </a:solidFill>
          <a:ln w="9525" cap="flat">
            <a:noFill/>
            <a:prstDash val="solid"/>
            <a:miter/>
          </a:ln>
        </p:spPr>
        <p:txBody>
          <a:bodyPr wrap="square" rtlCol="0" anchor="ctr">
            <a:noAutofit/>
          </a:bodyPr>
          <a:lstStyle/>
          <a:p>
            <a:endParaRPr lang="en-US"/>
          </a:p>
        </p:txBody>
      </p:sp>
      <p:sp>
        <p:nvSpPr>
          <p:cNvPr id="19" name="Freeform: Shape 21">
            <a:extLst>
              <a:ext uri="{FF2B5EF4-FFF2-40B4-BE49-F238E27FC236}">
                <a16:creationId xmlns:a16="http://schemas.microsoft.com/office/drawing/2014/main" id="{33E49524-66B4-4DB0-AD09-DC8B9874E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6092" y="6039059"/>
            <a:ext cx="1978348" cy="818941"/>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6F732D1D-BD8D-8C23-5404-21F1E71400FC}"/>
              </a:ext>
            </a:extLst>
          </p:cNvPr>
          <p:cNvSpPr txBox="1"/>
          <p:nvPr/>
        </p:nvSpPr>
        <p:spPr>
          <a:xfrm>
            <a:off x="666750" y="4894791"/>
            <a:ext cx="47625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SAT 5424 FINAL PROJECT</a:t>
            </a:r>
            <a:endParaRPr lang="en-US"/>
          </a:p>
        </p:txBody>
      </p:sp>
    </p:spTree>
    <p:extLst>
      <p:ext uri="{BB962C8B-B14F-4D97-AF65-F5344CB8AC3E}">
        <p14:creationId xmlns:p14="http://schemas.microsoft.com/office/powerpoint/2010/main" val="1486515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picture containing text, athletic game, device&#10;&#10;Description automatically generated">
            <a:extLst>
              <a:ext uri="{FF2B5EF4-FFF2-40B4-BE49-F238E27FC236}">
                <a16:creationId xmlns:a16="http://schemas.microsoft.com/office/drawing/2014/main" id="{F4E0A877-2174-1B43-1F83-683D7419B292}"/>
              </a:ext>
            </a:extLst>
          </p:cNvPr>
          <p:cNvPicPr>
            <a:picLocks noChangeAspect="1"/>
          </p:cNvPicPr>
          <p:nvPr/>
        </p:nvPicPr>
        <p:blipFill>
          <a:blip r:embed="rId2"/>
          <a:stretch>
            <a:fillRect/>
          </a:stretch>
        </p:blipFill>
        <p:spPr>
          <a:xfrm>
            <a:off x="8182088" y="2911597"/>
            <a:ext cx="3553123" cy="3624126"/>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C8CD6837-0B11-D24F-B71F-CF6752B80898}"/>
              </a:ext>
            </a:extLst>
          </p:cNvPr>
          <p:cNvPicPr>
            <a:picLocks noGrp="1" noChangeAspect="1"/>
          </p:cNvPicPr>
          <p:nvPr>
            <p:ph idx="1"/>
          </p:nvPr>
        </p:nvPicPr>
        <p:blipFill rotWithShape="1">
          <a:blip r:embed="rId3"/>
          <a:srcRect r="23119" b="180"/>
          <a:stretch/>
        </p:blipFill>
        <p:spPr>
          <a:xfrm>
            <a:off x="922865" y="524465"/>
            <a:ext cx="7985800" cy="4943505"/>
          </a:xfrm>
          <a:prstGeom prst="rect">
            <a:avLst/>
          </a:prstGeom>
        </p:spPr>
      </p:pic>
    </p:spTree>
    <p:extLst>
      <p:ext uri="{BB962C8B-B14F-4D97-AF65-F5344CB8AC3E}">
        <p14:creationId xmlns:p14="http://schemas.microsoft.com/office/powerpoint/2010/main" val="2490705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6D47B18-EF6A-4765-39C5-1D276712B9CF}"/>
              </a:ext>
            </a:extLst>
          </p:cNvPr>
          <p:cNvSpPr>
            <a:spLocks noGrp="1"/>
          </p:cNvSpPr>
          <p:nvPr>
            <p:ph type="title"/>
          </p:nvPr>
        </p:nvSpPr>
        <p:spPr>
          <a:xfrm>
            <a:off x="838200" y="673770"/>
            <a:ext cx="3220329" cy="2027227"/>
          </a:xfrm>
        </p:spPr>
        <p:txBody>
          <a:bodyPr anchor="t">
            <a:normAutofit/>
          </a:bodyPr>
          <a:lstStyle/>
          <a:p>
            <a:r>
              <a:rPr lang="en-US" sz="4600" b="1">
                <a:solidFill>
                  <a:srgbClr val="FFFFFF"/>
                </a:solidFill>
              </a:rPr>
              <a:t>What are the methods used?</a:t>
            </a:r>
            <a:endParaRPr lang="en-US" sz="4600" b="1">
              <a:solidFill>
                <a:srgbClr val="FFFFFF"/>
              </a:solidFill>
              <a:cs typeface="Calibri Light"/>
            </a:endParaRPr>
          </a:p>
        </p:txBody>
      </p:sp>
      <p:graphicFrame>
        <p:nvGraphicFramePr>
          <p:cNvPr id="164" name="Table 164">
            <a:extLst>
              <a:ext uri="{FF2B5EF4-FFF2-40B4-BE49-F238E27FC236}">
                <a16:creationId xmlns:a16="http://schemas.microsoft.com/office/drawing/2014/main" id="{7502B802-215D-8FBF-0DD0-413636FAF68C}"/>
              </a:ext>
            </a:extLst>
          </p:cNvPr>
          <p:cNvGraphicFramePr>
            <a:graphicFrameLocks noGrp="1"/>
          </p:cNvGraphicFramePr>
          <p:nvPr>
            <p:extLst>
              <p:ext uri="{D42A27DB-BD31-4B8C-83A1-F6EECF244321}">
                <p14:modId xmlns:p14="http://schemas.microsoft.com/office/powerpoint/2010/main" val="3545938028"/>
              </p:ext>
            </p:extLst>
          </p:nvPr>
        </p:nvGraphicFramePr>
        <p:xfrm>
          <a:off x="4364181" y="2434441"/>
          <a:ext cx="7513137" cy="3983291"/>
        </p:xfrm>
        <a:graphic>
          <a:graphicData uri="http://schemas.openxmlformats.org/drawingml/2006/table">
            <a:tbl>
              <a:tblPr firstRow="1" bandRow="1">
                <a:tableStyleId>{5C22544A-7EE6-4342-B048-85BDC9FD1C3A}</a:tableStyleId>
              </a:tblPr>
              <a:tblGrid>
                <a:gridCol w="4065428">
                  <a:extLst>
                    <a:ext uri="{9D8B030D-6E8A-4147-A177-3AD203B41FA5}">
                      <a16:colId xmlns:a16="http://schemas.microsoft.com/office/drawing/2014/main" val="2700927391"/>
                    </a:ext>
                  </a:extLst>
                </a:gridCol>
                <a:gridCol w="1869328">
                  <a:extLst>
                    <a:ext uri="{9D8B030D-6E8A-4147-A177-3AD203B41FA5}">
                      <a16:colId xmlns:a16="http://schemas.microsoft.com/office/drawing/2014/main" val="844942042"/>
                    </a:ext>
                  </a:extLst>
                </a:gridCol>
                <a:gridCol w="1578381">
                  <a:extLst>
                    <a:ext uri="{9D8B030D-6E8A-4147-A177-3AD203B41FA5}">
                      <a16:colId xmlns:a16="http://schemas.microsoft.com/office/drawing/2014/main" val="1797626510"/>
                    </a:ext>
                  </a:extLst>
                </a:gridCol>
              </a:tblGrid>
              <a:tr h="538621">
                <a:tc>
                  <a:txBody>
                    <a:bodyPr/>
                    <a:lstStyle/>
                    <a:p>
                      <a:r>
                        <a:rPr lang="en-US"/>
                        <a:t>MODEL</a:t>
                      </a:r>
                    </a:p>
                  </a:txBody>
                  <a:tcPr>
                    <a:solidFill>
                      <a:srgbClr val="ED7D31"/>
                    </a:solidFill>
                  </a:tcPr>
                </a:tc>
                <a:tc>
                  <a:txBody>
                    <a:bodyPr/>
                    <a:lstStyle/>
                    <a:p>
                      <a:r>
                        <a:rPr lang="en-US" sz="1200"/>
                        <a:t>ACCURACY</a:t>
                      </a:r>
                    </a:p>
                  </a:txBody>
                  <a:tcPr>
                    <a:solidFill>
                      <a:srgbClr val="ED7D31"/>
                    </a:solidFill>
                  </a:tcPr>
                </a:tc>
                <a:tc>
                  <a:txBody>
                    <a:bodyPr/>
                    <a:lstStyle/>
                    <a:p>
                      <a:r>
                        <a:rPr lang="en-US" sz="1200"/>
                        <a:t>F1 score</a:t>
                      </a:r>
                    </a:p>
                  </a:txBody>
                  <a:tcPr>
                    <a:solidFill>
                      <a:srgbClr val="ED7D31"/>
                    </a:solidFill>
                  </a:tcPr>
                </a:tc>
                <a:extLst>
                  <a:ext uri="{0D108BD9-81ED-4DB2-BD59-A6C34878D82A}">
                    <a16:rowId xmlns:a16="http://schemas.microsoft.com/office/drawing/2014/main" val="407884499"/>
                  </a:ext>
                </a:extLst>
              </a:tr>
              <a:tr h="538621">
                <a:tc>
                  <a:txBody>
                    <a:bodyPr/>
                    <a:lstStyle/>
                    <a:p>
                      <a:r>
                        <a:rPr lang="en-US"/>
                        <a:t>Random forest</a:t>
                      </a:r>
                    </a:p>
                  </a:txBody>
                  <a:tcPr/>
                </a:tc>
                <a:tc>
                  <a:txBody>
                    <a:bodyPr/>
                    <a:lstStyle/>
                    <a:p>
                      <a:r>
                        <a:rPr lang="en-US"/>
                        <a:t>79%</a:t>
                      </a:r>
                    </a:p>
                  </a:txBody>
                  <a:tcPr/>
                </a:tc>
                <a:tc>
                  <a:txBody>
                    <a:bodyPr/>
                    <a:lstStyle/>
                    <a:p>
                      <a:r>
                        <a:rPr lang="en-US"/>
                        <a:t>64%</a:t>
                      </a:r>
                    </a:p>
                  </a:txBody>
                  <a:tcPr/>
                </a:tc>
                <a:extLst>
                  <a:ext uri="{0D108BD9-81ED-4DB2-BD59-A6C34878D82A}">
                    <a16:rowId xmlns:a16="http://schemas.microsoft.com/office/drawing/2014/main" val="567054753"/>
                  </a:ext>
                </a:extLst>
              </a:tr>
              <a:tr h="538621">
                <a:tc>
                  <a:txBody>
                    <a:bodyPr/>
                    <a:lstStyle/>
                    <a:p>
                      <a:r>
                        <a:rPr lang="en-US"/>
                        <a:t>AdaBoost</a:t>
                      </a:r>
                    </a:p>
                  </a:txBody>
                  <a:tcPr/>
                </a:tc>
                <a:tc>
                  <a:txBody>
                    <a:bodyPr/>
                    <a:lstStyle/>
                    <a:p>
                      <a:r>
                        <a:rPr lang="en-US"/>
                        <a:t>78%</a:t>
                      </a:r>
                    </a:p>
                  </a:txBody>
                  <a:tcPr/>
                </a:tc>
                <a:tc>
                  <a:txBody>
                    <a:bodyPr/>
                    <a:lstStyle/>
                    <a:p>
                      <a:r>
                        <a:rPr lang="en-US"/>
                        <a:t>66%</a:t>
                      </a:r>
                    </a:p>
                  </a:txBody>
                  <a:tcPr/>
                </a:tc>
                <a:extLst>
                  <a:ext uri="{0D108BD9-81ED-4DB2-BD59-A6C34878D82A}">
                    <a16:rowId xmlns:a16="http://schemas.microsoft.com/office/drawing/2014/main" val="3126772790"/>
                  </a:ext>
                </a:extLst>
              </a:tr>
              <a:tr h="751565">
                <a:tc>
                  <a:txBody>
                    <a:bodyPr/>
                    <a:lstStyle/>
                    <a:p>
                      <a:r>
                        <a:rPr lang="en-US"/>
                        <a:t>Logistic Regression</a:t>
                      </a:r>
                    </a:p>
                  </a:txBody>
                  <a:tcPr/>
                </a:tc>
                <a:tc>
                  <a:txBody>
                    <a:bodyPr/>
                    <a:lstStyle/>
                    <a:p>
                      <a:r>
                        <a:rPr lang="en-US"/>
                        <a:t>78%</a:t>
                      </a:r>
                    </a:p>
                  </a:txBody>
                  <a:tcPr/>
                </a:tc>
                <a:tc>
                  <a:txBody>
                    <a:bodyPr/>
                    <a:lstStyle/>
                    <a:p>
                      <a:r>
                        <a:rPr lang="en-US"/>
                        <a:t>63%</a:t>
                      </a:r>
                    </a:p>
                  </a:txBody>
                  <a:tcPr/>
                </a:tc>
                <a:extLst>
                  <a:ext uri="{0D108BD9-81ED-4DB2-BD59-A6C34878D82A}">
                    <a16:rowId xmlns:a16="http://schemas.microsoft.com/office/drawing/2014/main" val="213397116"/>
                  </a:ext>
                </a:extLst>
              </a:tr>
              <a:tr h="538621">
                <a:tc>
                  <a:txBody>
                    <a:bodyPr/>
                    <a:lstStyle/>
                    <a:p>
                      <a:r>
                        <a:rPr lang="en-US"/>
                        <a:t>MLP</a:t>
                      </a:r>
                    </a:p>
                  </a:txBody>
                  <a:tcPr/>
                </a:tc>
                <a:tc>
                  <a:txBody>
                    <a:bodyPr/>
                    <a:lstStyle/>
                    <a:p>
                      <a:r>
                        <a:rPr lang="en-US"/>
                        <a:t>73%</a:t>
                      </a:r>
                    </a:p>
                  </a:txBody>
                  <a:tcPr/>
                </a:tc>
                <a:tc>
                  <a:txBody>
                    <a:bodyPr/>
                    <a:lstStyle/>
                    <a:p>
                      <a:r>
                        <a:rPr lang="en-US"/>
                        <a:t>66%</a:t>
                      </a:r>
                    </a:p>
                  </a:txBody>
                  <a:tcPr/>
                </a:tc>
                <a:extLst>
                  <a:ext uri="{0D108BD9-81ED-4DB2-BD59-A6C34878D82A}">
                    <a16:rowId xmlns:a16="http://schemas.microsoft.com/office/drawing/2014/main" val="3613235012"/>
                  </a:ext>
                </a:extLst>
              </a:tr>
              <a:tr h="538621">
                <a:tc>
                  <a:txBody>
                    <a:bodyPr/>
                    <a:lstStyle/>
                    <a:p>
                      <a:r>
                        <a:rPr lang="en-US"/>
                        <a:t>SVM</a:t>
                      </a:r>
                    </a:p>
                  </a:txBody>
                  <a:tcPr/>
                </a:tc>
                <a:tc>
                  <a:txBody>
                    <a:bodyPr/>
                    <a:lstStyle/>
                    <a:p>
                      <a:r>
                        <a:rPr lang="en-US"/>
                        <a:t>77%</a:t>
                      </a:r>
                    </a:p>
                  </a:txBody>
                  <a:tcPr/>
                </a:tc>
                <a:tc>
                  <a:txBody>
                    <a:bodyPr/>
                    <a:lstStyle/>
                    <a:p>
                      <a:r>
                        <a:rPr lang="en-US"/>
                        <a:t>60%</a:t>
                      </a:r>
                    </a:p>
                  </a:txBody>
                  <a:tcPr/>
                </a:tc>
                <a:extLst>
                  <a:ext uri="{0D108BD9-81ED-4DB2-BD59-A6C34878D82A}">
                    <a16:rowId xmlns:a16="http://schemas.microsoft.com/office/drawing/2014/main" val="743266893"/>
                  </a:ext>
                </a:extLst>
              </a:tr>
              <a:tr h="538621">
                <a:tc>
                  <a:txBody>
                    <a:bodyPr/>
                    <a:lstStyle/>
                    <a:p>
                      <a:pPr lvl="0">
                        <a:buNone/>
                      </a:pPr>
                      <a:r>
                        <a:rPr lang="en-US" err="1"/>
                        <a:t>eXtreme</a:t>
                      </a:r>
                      <a:r>
                        <a:rPr lang="en-US"/>
                        <a:t> Gradient Boosting</a:t>
                      </a:r>
                      <a:endParaRPr lang="en-US" err="1"/>
                    </a:p>
                  </a:txBody>
                  <a:tcPr/>
                </a:tc>
                <a:tc>
                  <a:txBody>
                    <a:bodyPr/>
                    <a:lstStyle/>
                    <a:p>
                      <a:r>
                        <a:rPr lang="en-US"/>
                        <a:t>79%</a:t>
                      </a:r>
                    </a:p>
                  </a:txBody>
                  <a:tcPr/>
                </a:tc>
                <a:tc>
                  <a:txBody>
                    <a:bodyPr/>
                    <a:lstStyle/>
                    <a:p>
                      <a:r>
                        <a:rPr lang="en-US"/>
                        <a:t>66%</a:t>
                      </a:r>
                    </a:p>
                  </a:txBody>
                  <a:tcPr/>
                </a:tc>
                <a:extLst>
                  <a:ext uri="{0D108BD9-81ED-4DB2-BD59-A6C34878D82A}">
                    <a16:rowId xmlns:a16="http://schemas.microsoft.com/office/drawing/2014/main" val="2609661099"/>
                  </a:ext>
                </a:extLst>
              </a:tr>
            </a:tbl>
          </a:graphicData>
        </a:graphic>
      </p:graphicFrame>
    </p:spTree>
    <p:extLst>
      <p:ext uri="{BB962C8B-B14F-4D97-AF65-F5344CB8AC3E}">
        <p14:creationId xmlns:p14="http://schemas.microsoft.com/office/powerpoint/2010/main" val="366048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7">
            <a:extLst>
              <a:ext uri="{FF2B5EF4-FFF2-40B4-BE49-F238E27FC236}">
                <a16:creationId xmlns:a16="http://schemas.microsoft.com/office/drawing/2014/main" id="{FBC711EC-2569-4DB4-BE16-66EC29DBE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0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C17B61-892E-8F90-D00B-53E6EBCEE61C}"/>
              </a:ext>
            </a:extLst>
          </p:cNvPr>
          <p:cNvSpPr>
            <a:spLocks noGrp="1"/>
          </p:cNvSpPr>
          <p:nvPr>
            <p:ph type="title"/>
          </p:nvPr>
        </p:nvSpPr>
        <p:spPr>
          <a:xfrm>
            <a:off x="610729" y="2498720"/>
            <a:ext cx="2634227" cy="1572489"/>
          </a:xfrm>
        </p:spPr>
        <p:txBody>
          <a:bodyPr vert="horz" lIns="91440" tIns="45720" rIns="91440" bIns="45720" rtlCol="0" anchor="b">
            <a:normAutofit/>
          </a:bodyPr>
          <a:lstStyle/>
          <a:p>
            <a:r>
              <a:rPr lang="en-US" sz="5200" b="1" kern="1200">
                <a:solidFill>
                  <a:schemeClr val="accent2"/>
                </a:solidFill>
                <a:latin typeface="+mj-lt"/>
                <a:ea typeface="+mj-ea"/>
                <a:cs typeface="+mj-cs"/>
              </a:rPr>
              <a:t>Feature Analysis</a:t>
            </a:r>
            <a:endParaRPr lang="en-US" sz="5200" b="1" kern="1200">
              <a:solidFill>
                <a:schemeClr val="accent2"/>
              </a:solidFill>
              <a:latin typeface="+mj-lt"/>
              <a:cs typeface="Calibri Light"/>
            </a:endParaRPr>
          </a:p>
        </p:txBody>
      </p:sp>
      <p:pic>
        <p:nvPicPr>
          <p:cNvPr id="6" name="Picture 6" descr="Chart&#10;&#10;Description automatically generated">
            <a:extLst>
              <a:ext uri="{FF2B5EF4-FFF2-40B4-BE49-F238E27FC236}">
                <a16:creationId xmlns:a16="http://schemas.microsoft.com/office/drawing/2014/main" id="{EF56B29B-2802-06F6-C4D4-5DAEA586D306}"/>
              </a:ext>
            </a:extLst>
          </p:cNvPr>
          <p:cNvPicPr>
            <a:picLocks noChangeAspect="1"/>
          </p:cNvPicPr>
          <p:nvPr/>
        </p:nvPicPr>
        <p:blipFill>
          <a:blip r:embed="rId2"/>
          <a:stretch>
            <a:fillRect/>
          </a:stretch>
        </p:blipFill>
        <p:spPr>
          <a:xfrm>
            <a:off x="3825619" y="606797"/>
            <a:ext cx="2447337" cy="2321506"/>
          </a:xfrm>
          <a:prstGeom prst="rect">
            <a:avLst/>
          </a:prstGeom>
        </p:spPr>
      </p:pic>
      <p:pic>
        <p:nvPicPr>
          <p:cNvPr id="5" name="Picture 5" descr="Chart, histogram&#10;&#10;Description automatically generated">
            <a:extLst>
              <a:ext uri="{FF2B5EF4-FFF2-40B4-BE49-F238E27FC236}">
                <a16:creationId xmlns:a16="http://schemas.microsoft.com/office/drawing/2014/main" id="{2E1C61AC-775E-A914-7167-0EAD06F1EE88}"/>
              </a:ext>
            </a:extLst>
          </p:cNvPr>
          <p:cNvPicPr>
            <a:picLocks noChangeAspect="1"/>
          </p:cNvPicPr>
          <p:nvPr/>
        </p:nvPicPr>
        <p:blipFill>
          <a:blip r:embed="rId3"/>
          <a:stretch>
            <a:fillRect/>
          </a:stretch>
        </p:blipFill>
        <p:spPr>
          <a:xfrm>
            <a:off x="6776449" y="606797"/>
            <a:ext cx="2368168" cy="2262129"/>
          </a:xfrm>
          <a:prstGeom prst="rect">
            <a:avLst/>
          </a:prstGeom>
        </p:spPr>
      </p:pic>
      <p:pic>
        <p:nvPicPr>
          <p:cNvPr id="8" name="Picture 8" descr="Chart&#10;&#10;Description automatically generated">
            <a:extLst>
              <a:ext uri="{FF2B5EF4-FFF2-40B4-BE49-F238E27FC236}">
                <a16:creationId xmlns:a16="http://schemas.microsoft.com/office/drawing/2014/main" id="{A07414EE-8945-D181-BFF8-EE29B6D8B347}"/>
              </a:ext>
            </a:extLst>
          </p:cNvPr>
          <p:cNvPicPr>
            <a:picLocks noChangeAspect="1"/>
          </p:cNvPicPr>
          <p:nvPr/>
        </p:nvPicPr>
        <p:blipFill>
          <a:blip r:embed="rId4"/>
          <a:stretch>
            <a:fillRect/>
          </a:stretch>
        </p:blipFill>
        <p:spPr>
          <a:xfrm>
            <a:off x="9619338" y="606796"/>
            <a:ext cx="2378064" cy="2262129"/>
          </a:xfrm>
          <a:prstGeom prst="rect">
            <a:avLst/>
          </a:prstGeom>
        </p:spPr>
      </p:pic>
      <p:pic>
        <p:nvPicPr>
          <p:cNvPr id="9" name="Picture 9" descr="Chart, bar chart&#10;&#10;Description automatically generated">
            <a:extLst>
              <a:ext uri="{FF2B5EF4-FFF2-40B4-BE49-F238E27FC236}">
                <a16:creationId xmlns:a16="http://schemas.microsoft.com/office/drawing/2014/main" id="{B72C227A-5F16-AAF7-1E5D-BB726C05E702}"/>
              </a:ext>
            </a:extLst>
          </p:cNvPr>
          <p:cNvPicPr>
            <a:picLocks noChangeAspect="1"/>
          </p:cNvPicPr>
          <p:nvPr/>
        </p:nvPicPr>
        <p:blipFill>
          <a:blip r:embed="rId5"/>
          <a:stretch>
            <a:fillRect/>
          </a:stretch>
        </p:blipFill>
        <p:spPr>
          <a:xfrm>
            <a:off x="3823437" y="3320962"/>
            <a:ext cx="2536402" cy="2410571"/>
          </a:xfrm>
          <a:prstGeom prst="rect">
            <a:avLst/>
          </a:prstGeom>
        </p:spPr>
      </p:pic>
      <p:pic>
        <p:nvPicPr>
          <p:cNvPr id="7" name="Picture 7" descr="Chart, bar chart&#10;&#10;Description automatically generated">
            <a:extLst>
              <a:ext uri="{FF2B5EF4-FFF2-40B4-BE49-F238E27FC236}">
                <a16:creationId xmlns:a16="http://schemas.microsoft.com/office/drawing/2014/main" id="{73EA353E-128E-D6CE-5D78-AF1F06C3DD2F}"/>
              </a:ext>
            </a:extLst>
          </p:cNvPr>
          <p:cNvPicPr>
            <a:picLocks noChangeAspect="1"/>
          </p:cNvPicPr>
          <p:nvPr/>
        </p:nvPicPr>
        <p:blipFill>
          <a:blip r:embed="rId6"/>
          <a:stretch>
            <a:fillRect/>
          </a:stretch>
        </p:blipFill>
        <p:spPr>
          <a:xfrm>
            <a:off x="6774267" y="3324322"/>
            <a:ext cx="2506713" cy="2354372"/>
          </a:xfrm>
          <a:prstGeom prst="rect">
            <a:avLst/>
          </a:prstGeom>
        </p:spPr>
      </p:pic>
      <p:pic>
        <p:nvPicPr>
          <p:cNvPr id="4" name="Picture 4" descr="Chart, histogram&#10;&#10;Description automatically generated">
            <a:extLst>
              <a:ext uri="{FF2B5EF4-FFF2-40B4-BE49-F238E27FC236}">
                <a16:creationId xmlns:a16="http://schemas.microsoft.com/office/drawing/2014/main" id="{D8ABA0A0-5694-8F03-1B86-D489F67A341A}"/>
              </a:ext>
            </a:extLst>
          </p:cNvPr>
          <p:cNvPicPr>
            <a:picLocks noChangeAspect="1"/>
          </p:cNvPicPr>
          <p:nvPr/>
        </p:nvPicPr>
        <p:blipFill>
          <a:blip r:embed="rId7"/>
          <a:stretch>
            <a:fillRect/>
          </a:stretch>
        </p:blipFill>
        <p:spPr>
          <a:xfrm>
            <a:off x="9567675" y="3317964"/>
            <a:ext cx="2665051" cy="2367088"/>
          </a:xfrm>
          <a:prstGeom prst="rect">
            <a:avLst/>
          </a:prstGeom>
        </p:spPr>
      </p:pic>
    </p:spTree>
    <p:extLst>
      <p:ext uri="{BB962C8B-B14F-4D97-AF65-F5344CB8AC3E}">
        <p14:creationId xmlns:p14="http://schemas.microsoft.com/office/powerpoint/2010/main" val="3588336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89BDC9-5E98-43CF-F7CA-8CB1FB2CA9A8}"/>
              </a:ext>
            </a:extLst>
          </p:cNvPr>
          <p:cNvSpPr>
            <a:spLocks noGrp="1"/>
          </p:cNvSpPr>
          <p:nvPr>
            <p:ph type="title"/>
          </p:nvPr>
        </p:nvSpPr>
        <p:spPr>
          <a:xfrm>
            <a:off x="589560" y="856180"/>
            <a:ext cx="4560584" cy="1128068"/>
          </a:xfrm>
        </p:spPr>
        <p:txBody>
          <a:bodyPr anchor="ctr">
            <a:normAutofit/>
          </a:bodyPr>
          <a:lstStyle/>
          <a:p>
            <a:r>
              <a:rPr lang="en-US" sz="3700" b="1"/>
              <a:t>What algorithm model was optimal?</a:t>
            </a:r>
            <a:endParaRPr lang="en-US" sz="3700" b="1">
              <a:cs typeface="Calibri Light"/>
            </a:endParaRPr>
          </a:p>
        </p:txBody>
      </p:sp>
      <p:grpSp>
        <p:nvGrpSpPr>
          <p:cNvPr id="49" name="Group 4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5" name="Rectangle 4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299A36-7F99-35D6-12AB-FA6882C09D8D}"/>
              </a:ext>
            </a:extLst>
          </p:cNvPr>
          <p:cNvSpPr>
            <a:spLocks noGrp="1"/>
          </p:cNvSpPr>
          <p:nvPr>
            <p:ph idx="1"/>
          </p:nvPr>
        </p:nvSpPr>
        <p:spPr>
          <a:xfrm>
            <a:off x="590719" y="2330505"/>
            <a:ext cx="4559425" cy="3979585"/>
          </a:xfrm>
        </p:spPr>
        <p:txBody>
          <a:bodyPr vert="horz" lIns="91440" tIns="45720" rIns="91440" bIns="45720" rtlCol="0" anchor="ctr">
            <a:noAutofit/>
          </a:bodyPr>
          <a:lstStyle/>
          <a:p>
            <a:endParaRPr lang="en-US" sz="2400">
              <a:cs typeface="Calibri"/>
            </a:endParaRPr>
          </a:p>
          <a:p>
            <a:endParaRPr lang="en-US" sz="2400">
              <a:cs typeface="Calibri"/>
            </a:endParaRPr>
          </a:p>
          <a:p>
            <a:endParaRPr lang="en-US" sz="2400">
              <a:cs typeface="Calibri"/>
            </a:endParaRPr>
          </a:p>
          <a:p>
            <a:r>
              <a:rPr lang="en-US" sz="2400" err="1">
                <a:cs typeface="Calibri"/>
              </a:rPr>
              <a:t>XGBoost</a:t>
            </a:r>
            <a:r>
              <a:rPr lang="en-US" sz="2400">
                <a:cs typeface="Calibri"/>
              </a:rPr>
              <a:t> is our most optimal model</a:t>
            </a:r>
            <a:endParaRPr lang="en-US">
              <a:cs typeface="Calibri"/>
            </a:endParaRPr>
          </a:p>
          <a:p>
            <a:pPr marL="0" indent="0">
              <a:buNone/>
            </a:pPr>
            <a:r>
              <a:rPr lang="en-US" sz="2400" b="1">
                <a:ea typeface="Calibri"/>
                <a:cs typeface="Calibri"/>
              </a:rPr>
              <a:t>Accuracy-</a:t>
            </a:r>
            <a:r>
              <a:rPr lang="en-US" sz="2400">
                <a:ea typeface="Calibri"/>
                <a:cs typeface="Calibri"/>
              </a:rPr>
              <a:t> 79</a:t>
            </a:r>
          </a:p>
          <a:p>
            <a:pPr marL="0" indent="0">
              <a:buNone/>
            </a:pPr>
            <a:r>
              <a:rPr lang="en-US" sz="2400" b="1">
                <a:ea typeface="Calibri"/>
                <a:cs typeface="Calibri"/>
              </a:rPr>
              <a:t>F-1 score- </a:t>
            </a:r>
            <a:r>
              <a:rPr lang="en-US" sz="2400">
                <a:ea typeface="Calibri"/>
                <a:cs typeface="Calibri"/>
              </a:rPr>
              <a:t>0.66</a:t>
            </a:r>
          </a:p>
          <a:p>
            <a:pPr marL="0" indent="0">
              <a:buNone/>
            </a:pPr>
            <a:r>
              <a:rPr lang="en-US" sz="2400" b="1">
                <a:ea typeface="Calibri"/>
                <a:cs typeface="Calibri"/>
              </a:rPr>
              <a:t>Best Feature-</a:t>
            </a:r>
            <a:r>
              <a:rPr lang="en-US" sz="2400">
                <a:ea typeface="Calibri"/>
                <a:cs typeface="Calibri"/>
              </a:rPr>
              <a:t> Systolic BP, Cholesterol</a:t>
            </a:r>
          </a:p>
          <a:p>
            <a:r>
              <a:rPr lang="en-US" sz="2400">
                <a:ea typeface="Calibri"/>
                <a:cs typeface="Calibri"/>
              </a:rPr>
              <a:t>It uses multiple weak predictors to give a strong predictions</a:t>
            </a:r>
          </a:p>
          <a:p>
            <a:r>
              <a:rPr lang="en-US" sz="2400">
                <a:ea typeface="Calibri"/>
                <a:cs typeface="Calibri"/>
              </a:rPr>
              <a:t>Good prediction power for classification problems</a:t>
            </a:r>
          </a:p>
          <a:p>
            <a:endParaRPr lang="en-US" sz="2400">
              <a:ea typeface="Calibri"/>
              <a:cs typeface="Calibri"/>
            </a:endParaRPr>
          </a:p>
          <a:p>
            <a:endParaRPr lang="en-US" sz="2400">
              <a:ea typeface="Calibri"/>
              <a:cs typeface="Calibri"/>
            </a:endParaRPr>
          </a:p>
          <a:p>
            <a:endParaRPr lang="en-US" sz="2400">
              <a:ea typeface="Calibri"/>
              <a:cs typeface="Calibri"/>
            </a:endParaRPr>
          </a:p>
        </p:txBody>
      </p:sp>
      <p:sp>
        <p:nvSpPr>
          <p:cNvPr id="50" name="Rectangle 4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histogram&#10;&#10;Description automatically generated">
            <a:extLst>
              <a:ext uri="{FF2B5EF4-FFF2-40B4-BE49-F238E27FC236}">
                <a16:creationId xmlns:a16="http://schemas.microsoft.com/office/drawing/2014/main" id="{02338A25-DF83-792D-25AB-50BB01B114F5}"/>
              </a:ext>
            </a:extLst>
          </p:cNvPr>
          <p:cNvPicPr>
            <a:picLocks noChangeAspect="1"/>
          </p:cNvPicPr>
          <p:nvPr/>
        </p:nvPicPr>
        <p:blipFill rotWithShape="1">
          <a:blip r:embed="rId2"/>
          <a:srcRect r="7932" b="1"/>
          <a:stretch/>
        </p:blipFill>
        <p:spPr>
          <a:xfrm>
            <a:off x="5977788" y="799352"/>
            <a:ext cx="5425410" cy="5259296"/>
          </a:xfrm>
          <a:prstGeom prst="rect">
            <a:avLst/>
          </a:prstGeom>
        </p:spPr>
      </p:pic>
    </p:spTree>
    <p:extLst>
      <p:ext uri="{BB962C8B-B14F-4D97-AF65-F5344CB8AC3E}">
        <p14:creationId xmlns:p14="http://schemas.microsoft.com/office/powerpoint/2010/main" val="3509259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B1925AFE-2804-5885-562A-FDACD22CF447}"/>
              </a:ext>
            </a:extLst>
          </p:cNvPr>
          <p:cNvSpPr>
            <a:spLocks noGrp="1"/>
          </p:cNvSpPr>
          <p:nvPr>
            <p:ph type="title"/>
          </p:nvPr>
        </p:nvSpPr>
        <p:spPr>
          <a:xfrm>
            <a:off x="479394" y="1070800"/>
            <a:ext cx="3939688" cy="5583126"/>
          </a:xfrm>
        </p:spPr>
        <p:txBody>
          <a:bodyPr>
            <a:normAutofit/>
          </a:bodyPr>
          <a:lstStyle/>
          <a:p>
            <a:pPr algn="r"/>
            <a:r>
              <a:rPr lang="en-US" b="1"/>
              <a:t>What other tools could we have used?</a:t>
            </a:r>
            <a:endParaRPr lang="en-US" b="1">
              <a:cs typeface="Calibri Light"/>
            </a:endParaRP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C35181C-573A-2401-6613-B46C16D4A978}"/>
              </a:ext>
            </a:extLst>
          </p:cNvPr>
          <p:cNvGraphicFramePr>
            <a:graphicFrameLocks noGrp="1"/>
          </p:cNvGraphicFramePr>
          <p:nvPr>
            <p:ph idx="1"/>
            <p:extLst>
              <p:ext uri="{D42A27DB-BD31-4B8C-83A1-F6EECF244321}">
                <p14:modId xmlns:p14="http://schemas.microsoft.com/office/powerpoint/2010/main" val="3075218841"/>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7144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3EDA26-416D-A9E8-181A-931546D0C77C}"/>
              </a:ext>
            </a:extLst>
          </p:cNvPr>
          <p:cNvSpPr>
            <a:spLocks noGrp="1"/>
          </p:cNvSpPr>
          <p:nvPr>
            <p:ph type="title"/>
          </p:nvPr>
        </p:nvSpPr>
        <p:spPr>
          <a:xfrm>
            <a:off x="686834" y="1153572"/>
            <a:ext cx="3200400" cy="4461163"/>
          </a:xfrm>
        </p:spPr>
        <p:txBody>
          <a:bodyPr>
            <a:normAutofit/>
          </a:bodyPr>
          <a:lstStyle/>
          <a:p>
            <a:r>
              <a:rPr lang="en-US" b="1">
                <a:solidFill>
                  <a:srgbClr val="FFFFFF"/>
                </a:solidFill>
              </a:rPr>
              <a:t>Strengths of the dataset</a:t>
            </a:r>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6F388C-4433-BFD9-D797-439967AB21E5}"/>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000">
                <a:latin typeface="Arial"/>
                <a:ea typeface="Calibri"/>
                <a:cs typeface="Arial"/>
              </a:rPr>
              <a:t>High interpretability.</a:t>
            </a:r>
          </a:p>
          <a:p>
            <a:r>
              <a:rPr lang="en-US" sz="2000">
                <a:latin typeface="Arial"/>
                <a:ea typeface="Calibri"/>
                <a:cs typeface="Arial"/>
              </a:rPr>
              <a:t>Computationally inexpensive to train an ML model.</a:t>
            </a:r>
          </a:p>
          <a:p>
            <a:endParaRPr lang="en-US" sz="2000">
              <a:ea typeface="Calibri"/>
              <a:cs typeface="Calibri"/>
            </a:endParaRPr>
          </a:p>
        </p:txBody>
      </p:sp>
    </p:spTree>
    <p:extLst>
      <p:ext uri="{BB962C8B-B14F-4D97-AF65-F5344CB8AC3E}">
        <p14:creationId xmlns:p14="http://schemas.microsoft.com/office/powerpoint/2010/main" val="2066594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3EDA26-416D-A9E8-181A-931546D0C77C}"/>
              </a:ext>
            </a:extLst>
          </p:cNvPr>
          <p:cNvSpPr>
            <a:spLocks noGrp="1"/>
          </p:cNvSpPr>
          <p:nvPr>
            <p:ph type="title"/>
          </p:nvPr>
        </p:nvSpPr>
        <p:spPr>
          <a:xfrm>
            <a:off x="686834" y="1153572"/>
            <a:ext cx="3200400" cy="4461163"/>
          </a:xfrm>
        </p:spPr>
        <p:txBody>
          <a:bodyPr>
            <a:normAutofit/>
          </a:bodyPr>
          <a:lstStyle/>
          <a:p>
            <a:r>
              <a:rPr lang="en-US" b="1">
                <a:solidFill>
                  <a:srgbClr val="FFFFFF"/>
                </a:solidFill>
              </a:rPr>
              <a:t>Weaknesses of the dataset</a:t>
            </a:r>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6F388C-4433-BFD9-D797-439967AB21E5}"/>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endParaRPr lang="en-US" sz="2000" u="sng">
              <a:latin typeface="Arial"/>
              <a:ea typeface="Calibri"/>
              <a:cs typeface="Arial"/>
            </a:endParaRPr>
          </a:p>
          <a:p>
            <a:r>
              <a:rPr lang="en-US" sz="2000">
                <a:latin typeface="Arial"/>
                <a:cs typeface="Calibri"/>
              </a:rPr>
              <a:t>Dataset has only 11 features which is makes it low dimensional.</a:t>
            </a:r>
            <a:endParaRPr lang="en-US" sz="2000">
              <a:latin typeface="Arial"/>
              <a:ea typeface="Calibri"/>
              <a:cs typeface="Calibri"/>
            </a:endParaRPr>
          </a:p>
          <a:p>
            <a:r>
              <a:rPr lang="en-US" sz="2000">
                <a:latin typeface="Arial"/>
                <a:cs typeface="Arial"/>
              </a:rPr>
              <a:t>Does not contain any radiology images hence unable to conduct CNN to support CVD prediction.</a:t>
            </a:r>
            <a:endParaRPr lang="en-US" sz="2000">
              <a:latin typeface="Arial"/>
              <a:ea typeface="Calibri"/>
              <a:cs typeface="Arial"/>
            </a:endParaRPr>
          </a:p>
          <a:p>
            <a:r>
              <a:rPr lang="en-US" sz="2000">
                <a:latin typeface="Arial"/>
                <a:cs typeface="Calibri"/>
              </a:rPr>
              <a:t>Though alcohol and smoking have a strong correlation in CVD prediction, this dataset couldn't justify the correlation. </a:t>
            </a:r>
            <a:endParaRPr lang="en-US" sz="2000">
              <a:latin typeface="Arial"/>
              <a:ea typeface="Calibri"/>
              <a:cs typeface="Calibri"/>
            </a:endParaRPr>
          </a:p>
          <a:p>
            <a:r>
              <a:rPr lang="en-US" sz="2000">
                <a:latin typeface="Arial"/>
                <a:cs typeface="Arial"/>
              </a:rPr>
              <a:t>The features used for prediction do not factor in key younger population risk predictors like alcohol consumption.</a:t>
            </a:r>
            <a:endParaRPr lang="en-US" sz="2000">
              <a:latin typeface="Arial"/>
              <a:ea typeface="Calibri"/>
              <a:cs typeface="Arial"/>
            </a:endParaRPr>
          </a:p>
        </p:txBody>
      </p:sp>
    </p:spTree>
    <p:extLst>
      <p:ext uri="{BB962C8B-B14F-4D97-AF65-F5344CB8AC3E}">
        <p14:creationId xmlns:p14="http://schemas.microsoft.com/office/powerpoint/2010/main" val="389191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cs typeface="Calibri"/>
            </a:endParaRPr>
          </a:p>
        </p:txBody>
      </p:sp>
      <p:sp>
        <p:nvSpPr>
          <p:cNvPr id="15"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3EDA26-416D-A9E8-181A-931546D0C77C}"/>
              </a:ext>
            </a:extLst>
          </p:cNvPr>
          <p:cNvSpPr>
            <a:spLocks noGrp="1"/>
          </p:cNvSpPr>
          <p:nvPr>
            <p:ph type="title"/>
          </p:nvPr>
        </p:nvSpPr>
        <p:spPr>
          <a:xfrm>
            <a:off x="686834" y="1153572"/>
            <a:ext cx="3200400" cy="4461163"/>
          </a:xfrm>
        </p:spPr>
        <p:txBody>
          <a:bodyPr>
            <a:normAutofit/>
          </a:bodyPr>
          <a:lstStyle/>
          <a:p>
            <a:r>
              <a:rPr lang="en-US" b="1">
                <a:solidFill>
                  <a:srgbClr val="FFFFFF"/>
                </a:solidFill>
              </a:rPr>
              <a:t>Limitations of the Study</a:t>
            </a:r>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6F388C-4433-BFD9-D797-439967AB21E5}"/>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endParaRPr lang="en-US" sz="2000" u="sng">
              <a:latin typeface="Arial"/>
              <a:ea typeface="Calibri"/>
              <a:cs typeface="Arial"/>
            </a:endParaRPr>
          </a:p>
          <a:p>
            <a:pPr marL="342900" indent="-342900"/>
            <a:r>
              <a:rPr lang="en-US" sz="2000">
                <a:latin typeface="Arial"/>
                <a:cs typeface="Calibri"/>
              </a:rPr>
              <a:t>There are no peer-reviewed studies carried out on our dataset and target population, so we have no studies to compare our model performance to.</a:t>
            </a:r>
            <a:endParaRPr lang="en-US" sz="2000">
              <a:latin typeface="Arial"/>
              <a:ea typeface="Calibri"/>
              <a:cs typeface="Calibri"/>
            </a:endParaRPr>
          </a:p>
          <a:p>
            <a:pPr marL="342900" indent="-342900"/>
            <a:r>
              <a:rPr lang="en-US" sz="2000">
                <a:latin typeface="Arial"/>
                <a:ea typeface="Calibri"/>
                <a:cs typeface="Calibri"/>
              </a:rPr>
              <a:t>Inadequate computational resources to try more complex models.</a:t>
            </a:r>
          </a:p>
          <a:p>
            <a:pPr marL="0" indent="0">
              <a:buNone/>
            </a:pPr>
            <a:endParaRPr lang="en-US" sz="2000">
              <a:latin typeface="Arial"/>
              <a:ea typeface="Calibri"/>
              <a:cs typeface="Calibri"/>
            </a:endParaRPr>
          </a:p>
          <a:p>
            <a:endParaRPr lang="en-US" sz="2000">
              <a:latin typeface="Arial"/>
              <a:ea typeface="Calibri"/>
              <a:cs typeface="Calibri"/>
            </a:endParaRPr>
          </a:p>
        </p:txBody>
      </p:sp>
    </p:spTree>
    <p:extLst>
      <p:ext uri="{BB962C8B-B14F-4D97-AF65-F5344CB8AC3E}">
        <p14:creationId xmlns:p14="http://schemas.microsoft.com/office/powerpoint/2010/main" val="2278823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AE8779-5AF9-1525-415F-ABD8F9756010}"/>
              </a:ext>
            </a:extLst>
          </p:cNvPr>
          <p:cNvSpPr>
            <a:spLocks noGrp="1"/>
          </p:cNvSpPr>
          <p:nvPr>
            <p:ph type="title"/>
          </p:nvPr>
        </p:nvSpPr>
        <p:spPr>
          <a:xfrm>
            <a:off x="686834" y="1153572"/>
            <a:ext cx="3200400" cy="4461163"/>
          </a:xfrm>
        </p:spPr>
        <p:txBody>
          <a:bodyPr>
            <a:normAutofit/>
          </a:bodyPr>
          <a:lstStyle/>
          <a:p>
            <a:r>
              <a:rPr lang="en-US" b="1">
                <a:solidFill>
                  <a:srgbClr val="FFFFFF"/>
                </a:solidFill>
              </a:rPr>
              <a:t>Severity &amp; Risk Adjustment</a:t>
            </a:r>
            <a:endParaRPr lang="en-US" b="1">
              <a:solidFill>
                <a:srgbClr val="FFFFFF"/>
              </a:solidFill>
              <a:cs typeface="Calibri Light"/>
            </a:endParaRPr>
          </a:p>
        </p:txBody>
      </p:sp>
      <p:sp>
        <p:nvSpPr>
          <p:cNvPr id="23" name="Arc 2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55BD62-C4DD-488E-DEC0-A88850E631E1}"/>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endParaRPr lang="en-US">
              <a:cs typeface="Calibri"/>
            </a:endParaRPr>
          </a:p>
          <a:p>
            <a:r>
              <a:rPr lang="en-US">
                <a:cs typeface="Calibri"/>
              </a:rPr>
              <a:t>Severity: Aids early detection and interrupt disease progression. </a:t>
            </a:r>
          </a:p>
          <a:p>
            <a:r>
              <a:rPr lang="en-US">
                <a:cs typeface="Calibri"/>
              </a:rPr>
              <a:t>Risk adjustment: Lifestyle changes to reduce risk.</a:t>
            </a:r>
          </a:p>
        </p:txBody>
      </p:sp>
    </p:spTree>
    <p:extLst>
      <p:ext uri="{BB962C8B-B14F-4D97-AF65-F5344CB8AC3E}">
        <p14:creationId xmlns:p14="http://schemas.microsoft.com/office/powerpoint/2010/main" val="2055482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80D59D1C-6E2B-FAE6-0B8E-B11BC63983CC}"/>
              </a:ext>
            </a:extLst>
          </p:cNvPr>
          <p:cNvSpPr>
            <a:spLocks noGrp="1"/>
          </p:cNvSpPr>
          <p:nvPr>
            <p:ph type="title"/>
          </p:nvPr>
        </p:nvSpPr>
        <p:spPr>
          <a:xfrm>
            <a:off x="838200" y="643467"/>
            <a:ext cx="2951205" cy="5571066"/>
          </a:xfrm>
        </p:spPr>
        <p:txBody>
          <a:bodyPr>
            <a:normAutofit/>
          </a:bodyPr>
          <a:lstStyle/>
          <a:p>
            <a:r>
              <a:rPr lang="en-US" b="1">
                <a:solidFill>
                  <a:srgbClr val="FFFFFF"/>
                </a:solidFill>
              </a:rPr>
              <a:t>Conclusions on the Project Findings</a:t>
            </a:r>
            <a:endParaRPr lang="en-US" b="1">
              <a:solidFill>
                <a:srgbClr val="FFFFFF"/>
              </a:solidFill>
              <a:ea typeface="Calibri Light"/>
              <a:cs typeface="Calibri Light"/>
            </a:endParaRPr>
          </a:p>
        </p:txBody>
      </p:sp>
      <p:graphicFrame>
        <p:nvGraphicFramePr>
          <p:cNvPr id="5" name="Content Placeholder 2">
            <a:extLst>
              <a:ext uri="{FF2B5EF4-FFF2-40B4-BE49-F238E27FC236}">
                <a16:creationId xmlns:a16="http://schemas.microsoft.com/office/drawing/2014/main" id="{45C9AD49-3E52-1A0A-4876-03326C77A1CF}"/>
              </a:ext>
            </a:extLst>
          </p:cNvPr>
          <p:cNvGraphicFramePr>
            <a:graphicFrameLocks noGrp="1"/>
          </p:cNvGraphicFramePr>
          <p:nvPr>
            <p:ph idx="1"/>
            <p:extLst>
              <p:ext uri="{D42A27DB-BD31-4B8C-83A1-F6EECF244321}">
                <p14:modId xmlns:p14="http://schemas.microsoft.com/office/powerpoint/2010/main" val="1776802863"/>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775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Arc 3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802CCF-1BD6-CB4D-6CF0-4D50DED937DB}"/>
              </a:ext>
            </a:extLst>
          </p:cNvPr>
          <p:cNvSpPr>
            <a:spLocks noGrp="1"/>
          </p:cNvSpPr>
          <p:nvPr>
            <p:ph type="title"/>
          </p:nvPr>
        </p:nvSpPr>
        <p:spPr>
          <a:xfrm>
            <a:off x="5014906" y="479493"/>
            <a:ext cx="5458838" cy="1325563"/>
          </a:xfrm>
        </p:spPr>
        <p:txBody>
          <a:bodyPr>
            <a:normAutofit/>
          </a:bodyPr>
          <a:lstStyle/>
          <a:p>
            <a:r>
              <a:rPr lang="en-US" b="1"/>
              <a:t>Why CVD prediction?</a:t>
            </a:r>
          </a:p>
        </p:txBody>
      </p:sp>
      <p:sp>
        <p:nvSpPr>
          <p:cNvPr id="33" name="Freeform: Shape 3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5" descr="Heart organ with solid fill">
            <a:extLst>
              <a:ext uri="{FF2B5EF4-FFF2-40B4-BE49-F238E27FC236}">
                <a16:creationId xmlns:a16="http://schemas.microsoft.com/office/drawing/2014/main" id="{0116AECC-CE66-A7D9-C248-6BC3A1F9AD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2928" y="933972"/>
            <a:ext cx="4058311" cy="405831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CDC0040A-70E6-5149-C188-5214ADB6350E}"/>
              </a:ext>
            </a:extLst>
          </p:cNvPr>
          <p:cNvSpPr>
            <a:spLocks noGrp="1"/>
          </p:cNvSpPr>
          <p:nvPr>
            <p:ph idx="1"/>
          </p:nvPr>
        </p:nvSpPr>
        <p:spPr>
          <a:xfrm>
            <a:off x="4554035" y="1653139"/>
            <a:ext cx="7208218" cy="4678744"/>
          </a:xfrm>
        </p:spPr>
        <p:txBody>
          <a:bodyPr vert="horz" lIns="91440" tIns="45720" rIns="91440" bIns="45720" rtlCol="0" anchor="t">
            <a:noAutofit/>
          </a:bodyPr>
          <a:lstStyle/>
          <a:p>
            <a:pPr rtl="0">
              <a:spcBef>
                <a:spcPts val="1200"/>
              </a:spcBef>
              <a:spcAft>
                <a:spcPts val="1200"/>
              </a:spcAft>
            </a:pPr>
            <a:r>
              <a:rPr lang="en-US" sz="2400" b="0" i="0" u="none" strike="noStrike">
                <a:effectLst/>
                <a:cs typeface="Arial"/>
              </a:rPr>
              <a:t>Cardiovascular diseases (CVDs) are the leading cause of death worldwide, with an estimated 17.9 million deaths in 2019, accounting for 32% of all global deaths</a:t>
            </a:r>
            <a:r>
              <a:rPr lang="en-US" sz="2400">
                <a:cs typeface="Arial"/>
              </a:rPr>
              <a:t>.</a:t>
            </a:r>
            <a:r>
              <a:rPr lang="en-US" sz="2400" baseline="30000">
                <a:cs typeface="Arial"/>
              </a:rPr>
              <a:t>[9]</a:t>
            </a:r>
            <a:endParaRPr lang="en-US" sz="2400" b="0">
              <a:effectLst/>
              <a:cs typeface="Arial" panose="020B0604020202020204" pitchFamily="34" charset="0"/>
            </a:endParaRPr>
          </a:p>
          <a:p>
            <a:r>
              <a:rPr lang="en-US" sz="2400">
                <a:cs typeface="Arial"/>
              </a:rPr>
              <a:t>Population-based prevention strategies and improved detection and treatment of high-risk individuals are needed to reduce the future burden of CVD.</a:t>
            </a:r>
          </a:p>
          <a:p>
            <a:r>
              <a:rPr lang="en-US" sz="2400">
                <a:cs typeface="Arial"/>
              </a:rPr>
              <a:t>Awareness on CVD in younger populations is less than ideal.</a:t>
            </a:r>
            <a:r>
              <a:rPr lang="en-US" sz="2400" b="0" i="0">
                <a:effectLst/>
              </a:rPr>
              <a:t> Interventions that target access </a:t>
            </a:r>
            <a:r>
              <a:rPr lang="en-US" sz="2400"/>
              <a:t>to health information, via health promotion, may</a:t>
            </a:r>
            <a:r>
              <a:rPr lang="en-US" sz="2400" b="0" i="0">
                <a:effectLst/>
              </a:rPr>
              <a:t> increase awareness and facilitate achieving treatment goals in young adults.</a:t>
            </a:r>
            <a:r>
              <a:rPr lang="en-US" sz="2400" b="0" i="0" u="none" strike="noStrike" baseline="30000">
                <a:effectLst/>
                <a:cs typeface="Arial"/>
              </a:rPr>
              <a:t>[4]</a:t>
            </a:r>
            <a:br>
              <a:rPr lang="en-US" sz="2400">
                <a:cs typeface="Arial" panose="020B0604020202020204" pitchFamily="34" charset="0"/>
              </a:rPr>
            </a:br>
            <a:endParaRPr lang="en-US" sz="2400">
              <a:cs typeface="Arial" panose="020B0604020202020204" pitchFamily="34" charset="0"/>
            </a:endParaRPr>
          </a:p>
        </p:txBody>
      </p:sp>
    </p:spTree>
    <p:extLst>
      <p:ext uri="{BB962C8B-B14F-4D97-AF65-F5344CB8AC3E}">
        <p14:creationId xmlns:p14="http://schemas.microsoft.com/office/powerpoint/2010/main" val="630224923"/>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C03A04E-144F-978E-C99C-54593848192D}"/>
              </a:ext>
            </a:extLst>
          </p:cNvPr>
          <p:cNvSpPr>
            <a:spLocks noGrp="1"/>
          </p:cNvSpPr>
          <p:nvPr>
            <p:ph type="title"/>
          </p:nvPr>
        </p:nvSpPr>
        <p:spPr>
          <a:xfrm>
            <a:off x="479394" y="1070800"/>
            <a:ext cx="3939688" cy="5583126"/>
          </a:xfrm>
        </p:spPr>
        <p:txBody>
          <a:bodyPr>
            <a:normAutofit/>
          </a:bodyPr>
          <a:lstStyle/>
          <a:p>
            <a:pPr algn="r"/>
            <a:r>
              <a:rPr lang="en-US" sz="3800" b="1"/>
              <a:t>Recommendations to improve our measures</a:t>
            </a:r>
            <a:endParaRPr lang="en-US" sz="3800" b="1">
              <a:ea typeface="Calibri Light"/>
              <a:cs typeface="Calibri Light"/>
            </a:endParaRPr>
          </a:p>
        </p:txBody>
      </p:sp>
      <p:cxnSp>
        <p:nvCxnSpPr>
          <p:cNvPr id="31" name="Straight Connector 3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E55505F-9CBD-9127-060E-831D878B0920}"/>
              </a:ext>
            </a:extLst>
          </p:cNvPr>
          <p:cNvGraphicFramePr>
            <a:graphicFrameLocks noGrp="1"/>
          </p:cNvGraphicFramePr>
          <p:nvPr>
            <p:ph idx="1"/>
            <p:extLst>
              <p:ext uri="{D42A27DB-BD31-4B8C-83A1-F6EECF244321}">
                <p14:modId xmlns:p14="http://schemas.microsoft.com/office/powerpoint/2010/main" val="2431406260"/>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4773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1DE84-45E9-93D0-297A-C82DB319EAF7}"/>
              </a:ext>
            </a:extLst>
          </p:cNvPr>
          <p:cNvSpPr>
            <a:spLocks noGrp="1"/>
          </p:cNvSpPr>
          <p:nvPr>
            <p:ph type="title"/>
          </p:nvPr>
        </p:nvSpPr>
        <p:spPr>
          <a:xfrm>
            <a:off x="1075767" y="1188637"/>
            <a:ext cx="2988234" cy="4480726"/>
          </a:xfrm>
        </p:spPr>
        <p:txBody>
          <a:bodyPr>
            <a:normAutofit/>
          </a:bodyPr>
          <a:lstStyle/>
          <a:p>
            <a:pPr algn="r"/>
            <a:r>
              <a:rPr lang="en-US" sz="2600" b="1"/>
              <a:t>How feasible are the recommendations?</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D7FB84E-0A9C-24F2-A52D-AACA5932ACD9}"/>
              </a:ext>
            </a:extLst>
          </p:cNvPr>
          <p:cNvSpPr>
            <a:spLocks noGrp="1"/>
          </p:cNvSpPr>
          <p:nvPr>
            <p:ph idx="1"/>
          </p:nvPr>
        </p:nvSpPr>
        <p:spPr>
          <a:xfrm>
            <a:off x="5255260" y="1648870"/>
            <a:ext cx="4702848" cy="3560260"/>
          </a:xfrm>
        </p:spPr>
        <p:txBody>
          <a:bodyPr vert="horz" lIns="91440" tIns="45720" rIns="91440" bIns="45720" rtlCol="0" anchor="ctr">
            <a:normAutofit/>
          </a:bodyPr>
          <a:lstStyle/>
          <a:p>
            <a:pPr marL="457200" indent="-457200"/>
            <a:r>
              <a:rPr lang="en-US" sz="2400">
                <a:ea typeface="Calibri"/>
                <a:cs typeface="Calibri"/>
              </a:rPr>
              <a:t>Obtaining data from Governmental and NGOs through website can be feasible.</a:t>
            </a:r>
          </a:p>
          <a:p>
            <a:pPr marL="457200" indent="-457200"/>
            <a:r>
              <a:rPr lang="en-US" sz="2400">
                <a:cs typeface="Calibri"/>
              </a:rPr>
              <a:t>However, obtaining geographic and information on social determinants of health of the participants would require multiple stakeholder involvement due to legal and ethical requirements.</a:t>
            </a:r>
            <a:endParaRPr lang="en-US" sz="2400">
              <a:ea typeface="Calibri"/>
              <a:cs typeface="Calibri"/>
            </a:endParaRPr>
          </a:p>
          <a:p>
            <a:pPr marL="0" indent="0">
              <a:buNone/>
            </a:pPr>
            <a:endParaRPr lang="en-US" sz="2400">
              <a:ea typeface="Calibri"/>
              <a:cs typeface="Calibri"/>
            </a:endParaRPr>
          </a:p>
        </p:txBody>
      </p:sp>
    </p:spTree>
    <p:extLst>
      <p:ext uri="{BB962C8B-B14F-4D97-AF65-F5344CB8AC3E}">
        <p14:creationId xmlns:p14="http://schemas.microsoft.com/office/powerpoint/2010/main" val="2207201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735F7-DE5C-C28F-02F1-2113CA02842D}"/>
              </a:ext>
            </a:extLst>
          </p:cNvPr>
          <p:cNvSpPr>
            <a:spLocks noGrp="1"/>
          </p:cNvSpPr>
          <p:nvPr>
            <p:ph type="title"/>
          </p:nvPr>
        </p:nvSpPr>
        <p:spPr>
          <a:xfrm>
            <a:off x="838200" y="365125"/>
            <a:ext cx="10515600" cy="1325563"/>
          </a:xfrm>
        </p:spPr>
        <p:txBody>
          <a:bodyPr>
            <a:normAutofit/>
          </a:bodyPr>
          <a:lstStyle/>
          <a:p>
            <a:r>
              <a:rPr lang="en-US" sz="5400" b="1"/>
              <a:t>References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06E961-9263-DC2A-1E93-0CCFB5037958}"/>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457200" indent="-457200" algn="just">
              <a:buAutoNum type="arabicPeriod"/>
            </a:pPr>
            <a:r>
              <a:rPr lang="en-US" sz="1900" err="1"/>
              <a:t>Rajliwall</a:t>
            </a:r>
            <a:r>
              <a:rPr lang="en-US" sz="1900" b="0" i="0" u="none" strike="noStrike">
                <a:effectLst/>
              </a:rPr>
              <a:t> NS, Davey R, Chetty G. Cardiovascular risk prediction based on </a:t>
            </a:r>
            <a:r>
              <a:rPr lang="en-US" sz="1900" b="0" i="0" u="none" strike="noStrike" err="1">
                <a:effectLst/>
              </a:rPr>
              <a:t>XGBoost</a:t>
            </a:r>
            <a:r>
              <a:rPr lang="en-US" sz="1900" b="0" i="0" u="none" strike="noStrike">
                <a:effectLst/>
              </a:rPr>
              <a:t>: Semantic scholar [Internet]. 2018 5th Asia-Pacific World Congress on Computer Science and Engineering (APWC on CSE). 1970 [cited</a:t>
            </a:r>
            <a:r>
              <a:rPr lang="en-US" sz="1900"/>
              <a:t>.</a:t>
            </a:r>
            <a:r>
              <a:rPr lang="en-US" sz="1900" b="0" i="0" u="none" strike="noStrike">
                <a:effectLst/>
              </a:rPr>
              <a:t> </a:t>
            </a:r>
            <a:r>
              <a:rPr lang="en-US" sz="1900">
                <a:hlinkClick r:id="rId2">
                  <a:extLst>
                    <a:ext uri="{A12FA001-AC4F-418D-AE19-62706E023703}">
                      <ahyp:hlinkClr xmlns:ahyp="http://schemas.microsoft.com/office/drawing/2018/hyperlinkcolor" val="tx"/>
                    </a:ext>
                  </a:extLst>
                </a:hlinkClick>
              </a:rPr>
              <a:t>Available</a:t>
            </a:r>
            <a:endParaRPr lang="en-US" sz="1900"/>
          </a:p>
          <a:p>
            <a:pPr marL="457200" indent="-457200" algn="just">
              <a:buAutoNum type="arabicPeriod"/>
            </a:pPr>
            <a:r>
              <a:rPr lang="en-US" sz="1900"/>
              <a:t>Surjeet</a:t>
            </a:r>
            <a:r>
              <a:rPr lang="en-US" sz="1900">
                <a:ea typeface="+mn-lt"/>
                <a:cs typeface="+mn-lt"/>
              </a:rPr>
              <a:t> Dalal, Pallavi Goel, Edeh Michael Onyema</a:t>
            </a:r>
            <a:r>
              <a:rPr lang="en-US" sz="1900" b="0" i="0" u="none" strike="noStrike">
                <a:effectLst/>
                <a:ea typeface="+mn-lt"/>
                <a:cs typeface="+mn-lt"/>
              </a:rPr>
              <a:t>, </a:t>
            </a:r>
            <a:r>
              <a:rPr lang="en-US" sz="1900">
                <a:ea typeface="+mn-lt"/>
                <a:cs typeface="+mn-lt"/>
              </a:rPr>
              <a:t>Adnan Alharbi</a:t>
            </a:r>
            <a:r>
              <a:rPr lang="en-US" sz="1900" b="0" i="0" u="none" strike="noStrike">
                <a:effectLst/>
                <a:ea typeface="+mn-lt"/>
                <a:cs typeface="+mn-lt"/>
              </a:rPr>
              <a:t>, </a:t>
            </a:r>
            <a:r>
              <a:rPr lang="en-US" sz="1900">
                <a:ea typeface="+mn-lt"/>
                <a:cs typeface="+mn-lt"/>
              </a:rPr>
              <a:t>Amena Mahmoud</a:t>
            </a:r>
            <a:r>
              <a:rPr lang="en-US" sz="1900" b="0" i="0" u="none" strike="noStrike">
                <a:effectLst/>
                <a:ea typeface="+mn-lt"/>
                <a:cs typeface="+mn-lt"/>
              </a:rPr>
              <a:t>, </a:t>
            </a:r>
            <a:r>
              <a:rPr lang="en-US" sz="1900">
                <a:ea typeface="+mn-lt"/>
                <a:cs typeface="+mn-lt"/>
              </a:rPr>
              <a:t>Majed A</a:t>
            </a:r>
            <a:r>
              <a:rPr lang="en-US" sz="1900" b="0" i="0" u="none" strike="noStrike">
                <a:effectLst/>
                <a:ea typeface="+mn-lt"/>
                <a:cs typeface="+mn-lt"/>
              </a:rPr>
              <a:t>. </a:t>
            </a:r>
            <a:r>
              <a:rPr lang="en-US" sz="1900" err="1">
                <a:ea typeface="+mn-lt"/>
                <a:cs typeface="+mn-lt"/>
              </a:rPr>
              <a:t>Algarni</a:t>
            </a:r>
            <a:r>
              <a:rPr lang="en-US" sz="1900">
                <a:ea typeface="+mn-lt"/>
                <a:cs typeface="+mn-lt"/>
              </a:rPr>
              <a:t>, Halifa Awal, "Application of </a:t>
            </a:r>
            <a:r>
              <a:rPr lang="en-US" sz="1900" b="0" i="0" u="none" strike="noStrike">
                <a:effectLst/>
                <a:ea typeface="+mn-lt"/>
                <a:cs typeface="+mn-lt"/>
              </a:rPr>
              <a:t>Machine Learning</a:t>
            </a:r>
            <a:r>
              <a:rPr lang="en-US" sz="1900">
                <a:ea typeface="+mn-lt"/>
                <a:cs typeface="+mn-lt"/>
              </a:rPr>
              <a:t> for </a:t>
            </a:r>
            <a:r>
              <a:rPr lang="en-US" sz="1900" b="0" i="0" u="none" strike="noStrike">
                <a:effectLst/>
                <a:ea typeface="+mn-lt"/>
                <a:cs typeface="+mn-lt"/>
              </a:rPr>
              <a:t>Cardiovascular Disease Risk Prediction</a:t>
            </a:r>
            <a:r>
              <a:rPr lang="en-US" sz="1900">
                <a:ea typeface="+mn-lt"/>
                <a:cs typeface="+mn-lt"/>
              </a:rPr>
              <a:t>", </a:t>
            </a:r>
            <a:r>
              <a:rPr lang="en-US" sz="1900" i="1">
                <a:ea typeface="+mn-lt"/>
                <a:cs typeface="+mn-lt"/>
              </a:rPr>
              <a:t>Computational Intelligence and Neuroscience</a:t>
            </a:r>
            <a:r>
              <a:rPr lang="en-US" sz="1900">
                <a:ea typeface="+mn-lt"/>
                <a:cs typeface="+mn-lt"/>
              </a:rPr>
              <a:t>, vol</a:t>
            </a:r>
            <a:r>
              <a:rPr lang="en-US" sz="1900" b="0" i="0" u="none" strike="noStrike">
                <a:effectLst/>
                <a:ea typeface="+mn-lt"/>
                <a:cs typeface="+mn-lt"/>
              </a:rPr>
              <a:t>. </a:t>
            </a:r>
            <a:r>
              <a:rPr lang="en-US" sz="1900">
                <a:ea typeface="+mn-lt"/>
                <a:cs typeface="+mn-lt"/>
              </a:rPr>
              <a:t>2023, Article ID 9418666, 12 pages, 2023</a:t>
            </a:r>
            <a:r>
              <a:rPr lang="en-US" sz="1900" b="0" i="0" u="none" strike="noStrike">
                <a:effectLst/>
                <a:ea typeface="+mn-lt"/>
                <a:cs typeface="+mn-lt"/>
              </a:rPr>
              <a:t>. </a:t>
            </a:r>
            <a:r>
              <a:rPr lang="en-US" sz="1900">
                <a:ea typeface="+mn-lt"/>
                <a:cs typeface="+mn-lt"/>
                <a:hlinkClick r:id="rId3">
                  <a:extLst>
                    <a:ext uri="{A12FA001-AC4F-418D-AE19-62706E023703}">
                      <ahyp:hlinkClr xmlns:ahyp="http://schemas.microsoft.com/office/drawing/2018/hyperlinkcolor" val="tx"/>
                    </a:ext>
                  </a:extLst>
                </a:hlinkClick>
              </a:rPr>
              <a:t>Available</a:t>
            </a:r>
            <a:endParaRPr lang="en-US" sz="1900">
              <a:ea typeface="+mn-lt"/>
              <a:cs typeface="+mn-lt"/>
            </a:endParaRPr>
          </a:p>
          <a:p>
            <a:pPr marL="457200" indent="-457200" algn="just">
              <a:buAutoNum type="arabicPeriod"/>
            </a:pPr>
            <a:r>
              <a:rPr lang="en-US" sz="1900" err="1">
                <a:ea typeface="+mn-lt"/>
                <a:cs typeface="+mn-lt"/>
              </a:rPr>
              <a:t>Pallivalappil</a:t>
            </a:r>
            <a:r>
              <a:rPr lang="en-US" sz="1900" b="0" i="0" u="none" strike="noStrike">
                <a:effectLst/>
              </a:rPr>
              <a:t> A, Das S, Subramanian M, G K. Artificial Intelligence Ensemble Methods for Cardiovascular Disease Prediction [Internet]. NASA/ADS</a:t>
            </a:r>
            <a:r>
              <a:rPr lang="en-US" sz="1900"/>
              <a:t>.</a:t>
            </a:r>
            <a:r>
              <a:rPr lang="en-US" sz="1900" b="0" i="0" u="none" strike="noStrike">
                <a:effectLst/>
              </a:rPr>
              <a:t> </a:t>
            </a:r>
            <a:r>
              <a:rPr lang="en-US" sz="1900">
                <a:hlinkClick r:id="rId4">
                  <a:extLst>
                    <a:ext uri="{A12FA001-AC4F-418D-AE19-62706E023703}">
                      <ahyp:hlinkClr xmlns:ahyp="http://schemas.microsoft.com/office/drawing/2018/hyperlinkcolor" val="tx"/>
                    </a:ext>
                  </a:extLst>
                </a:hlinkClick>
              </a:rPr>
              <a:t>Available</a:t>
            </a:r>
            <a:endParaRPr lang="en-US" sz="1900"/>
          </a:p>
          <a:p>
            <a:pPr marL="457200" indent="-457200" algn="just">
              <a:buAutoNum type="arabicPeriod"/>
            </a:pPr>
            <a:r>
              <a:rPr lang="en-US" sz="1900"/>
              <a:t>Bucholz</a:t>
            </a:r>
            <a:r>
              <a:rPr lang="en-US" sz="1900" b="0" i="0">
                <a:effectLst/>
              </a:rPr>
              <a:t> EM, Gooding HC, de Ferranti SD. Awareness of Cardiovascular Risk Factors in U.S. Young Adults Aged 18-39 Years. Am J Prev Med. 2018 Apr;54(4):e67-e77. </a:t>
            </a:r>
            <a:r>
              <a:rPr lang="en-US" sz="1900" b="0" i="0" err="1">
                <a:effectLst/>
              </a:rPr>
              <a:t>doi</a:t>
            </a:r>
            <a:r>
              <a:rPr lang="en-US" sz="1900" b="0" i="0">
                <a:effectLst/>
              </a:rPr>
              <a:t>: 10.1016/j.amepre.2018.01.022. </a:t>
            </a:r>
            <a:r>
              <a:rPr lang="en-US" sz="1900" b="0" i="0" err="1">
                <a:effectLst/>
              </a:rPr>
              <a:t>Epub</a:t>
            </a:r>
            <a:r>
              <a:rPr lang="en-US" sz="1900" b="0" i="0">
                <a:effectLst/>
              </a:rPr>
              <a:t> 2018 Feb 9. PMID: 29433955; PMCID: PMC5893222. </a:t>
            </a:r>
            <a:r>
              <a:rPr lang="en-US" sz="1900" b="0" i="0">
                <a:effectLst/>
                <a:hlinkClick r:id="rId5">
                  <a:extLst>
                    <a:ext uri="{A12FA001-AC4F-418D-AE19-62706E023703}">
                      <ahyp:hlinkClr xmlns:ahyp="http://schemas.microsoft.com/office/drawing/2018/hyperlinkcolor" val="tx"/>
                    </a:ext>
                  </a:extLst>
                </a:hlinkClick>
              </a:rPr>
              <a:t>Available</a:t>
            </a:r>
            <a:r>
              <a:rPr lang="en-US" sz="1900">
                <a:hlinkClick r:id="rId5">
                  <a:extLst>
                    <a:ext uri="{A12FA001-AC4F-418D-AE19-62706E023703}">
                      <ahyp:hlinkClr xmlns:ahyp="http://schemas.microsoft.com/office/drawing/2018/hyperlinkcolor" val="tx"/>
                    </a:ext>
                  </a:extLst>
                </a:hlinkClick>
              </a:rPr>
              <a:t> </a:t>
            </a:r>
            <a:endParaRPr lang="en-US" sz="1900">
              <a:cs typeface="Calibri"/>
            </a:endParaRPr>
          </a:p>
          <a:p>
            <a:pPr marL="457200" indent="-457200" algn="just">
              <a:buAutoNum type="arabicPeriod"/>
            </a:pPr>
            <a:r>
              <a:rPr lang="en-US" sz="1900">
                <a:cs typeface="Calibri"/>
              </a:rPr>
              <a:t>Vardhan </a:t>
            </a:r>
            <a:r>
              <a:rPr lang="en-US" sz="1900" err="1">
                <a:cs typeface="Calibri"/>
              </a:rPr>
              <a:t>Shorewala</a:t>
            </a:r>
            <a:r>
              <a:rPr lang="en-US" sz="1900">
                <a:cs typeface="Calibri"/>
              </a:rPr>
              <a:t>. Early detection of coronary heart disease using ensemble techniques, Informatics in Medicine Unlocked, Volume 26, 2021, 100655, ISSN 2352-9148. </a:t>
            </a:r>
            <a:r>
              <a:rPr lang="en-US" sz="1900">
                <a:cs typeface="Calibri"/>
                <a:hlinkClick r:id="rId6">
                  <a:extLst>
                    <a:ext uri="{A12FA001-AC4F-418D-AE19-62706E023703}">
                      <ahyp:hlinkClr xmlns:ahyp="http://schemas.microsoft.com/office/drawing/2018/hyperlinkcolor" val="tx"/>
                    </a:ext>
                  </a:extLst>
                </a:hlinkClick>
              </a:rPr>
              <a:t>Available</a:t>
            </a:r>
            <a:endParaRPr lang="en-US" sz="1900">
              <a:cs typeface="Calibri"/>
            </a:endParaRPr>
          </a:p>
          <a:p>
            <a:pPr marL="0" indent="0" algn="just">
              <a:buNone/>
            </a:pPr>
            <a:endParaRPr lang="en-US" sz="1900">
              <a:ea typeface="Calibri"/>
              <a:cs typeface="Calibri"/>
            </a:endParaRPr>
          </a:p>
        </p:txBody>
      </p:sp>
    </p:spTree>
    <p:extLst>
      <p:ext uri="{BB962C8B-B14F-4D97-AF65-F5344CB8AC3E}">
        <p14:creationId xmlns:p14="http://schemas.microsoft.com/office/powerpoint/2010/main" val="817033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372A1F-FFCC-6958-C9A5-A91BE8885FC9}"/>
              </a:ext>
            </a:extLst>
          </p:cNvPr>
          <p:cNvSpPr>
            <a:spLocks noGrp="1"/>
          </p:cNvSpPr>
          <p:nvPr>
            <p:ph type="title"/>
          </p:nvPr>
        </p:nvSpPr>
        <p:spPr>
          <a:xfrm>
            <a:off x="838200" y="365125"/>
            <a:ext cx="10515600" cy="1325563"/>
          </a:xfrm>
        </p:spPr>
        <p:txBody>
          <a:bodyPr>
            <a:normAutofit/>
          </a:bodyPr>
          <a:lstStyle/>
          <a:p>
            <a:r>
              <a:rPr lang="en-US" sz="5400" b="1"/>
              <a:t>References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D57638-5677-CE74-7C87-98EE75C40DB4}"/>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sz="1700"/>
              <a:t>6. Heart</a:t>
            </a:r>
            <a:r>
              <a:rPr lang="en-US" sz="1700" b="0" i="0" u="none" strike="noStrike">
                <a:effectLst/>
              </a:rPr>
              <a:t> disease prediction using artificial intelligence ensemble network [Internet</a:t>
            </a:r>
            <a:r>
              <a:rPr lang="en-US" sz="1700"/>
              <a:t>].</a:t>
            </a:r>
            <a:r>
              <a:rPr lang="en-US" sz="1700" b="0" i="0" u="none" strike="noStrike">
                <a:effectLst/>
              </a:rPr>
              <a:t> </a:t>
            </a:r>
            <a:r>
              <a:rPr lang="en-US" sz="1700">
                <a:hlinkClick r:id="rId2">
                  <a:extLst>
                    <a:ext uri="{A12FA001-AC4F-418D-AE19-62706E023703}">
                      <ahyp:hlinkClr xmlns:ahyp="http://schemas.microsoft.com/office/drawing/2018/hyperlinkcolor" val="tx"/>
                    </a:ext>
                  </a:extLst>
                </a:hlinkClick>
              </a:rPr>
              <a:t>Available</a:t>
            </a:r>
            <a:endParaRPr lang="en-US" sz="1700">
              <a:cs typeface="Calibri" panose="020F0502020204030204"/>
            </a:endParaRPr>
          </a:p>
          <a:p>
            <a:pPr marL="0" indent="0">
              <a:buNone/>
            </a:pPr>
            <a:r>
              <a:rPr lang="en-US" sz="1700"/>
              <a:t>7. Gender</a:t>
            </a:r>
            <a:r>
              <a:rPr lang="en-US" sz="1700" b="0" i="0" u="none" strike="noStrike">
                <a:effectLst/>
              </a:rPr>
              <a:t> Differences in the Epidemiology of Alcohol Use and Related Harms in the United States White AM. Gender Differences in the Epidemiology of Alcohol Use and Related Harms in the United States. Alcohol Res. 2020 Oct 29;40(2):01. </a:t>
            </a:r>
            <a:r>
              <a:rPr lang="en-US" sz="1700" b="0" i="0" u="none" strike="noStrike" err="1">
                <a:effectLst/>
              </a:rPr>
              <a:t>doi</a:t>
            </a:r>
            <a:r>
              <a:rPr lang="en-US" sz="1700" b="0" i="0" u="none" strike="noStrike">
                <a:effectLst/>
              </a:rPr>
              <a:t>: 10.35946/arcr.v40.2.01. PMID: 33133878; PMCID: PMC7590834. </a:t>
            </a:r>
            <a:r>
              <a:rPr lang="en-US" sz="1700" u="sng">
                <a:hlinkClick r:id="rId3">
                  <a:extLst>
                    <a:ext uri="{A12FA001-AC4F-418D-AE19-62706E023703}">
                      <ahyp:hlinkClr xmlns:ahyp="http://schemas.microsoft.com/office/drawing/2018/hyperlinkcolor" val="tx"/>
                    </a:ext>
                  </a:extLst>
                </a:hlinkClick>
              </a:rPr>
              <a:t>Available</a:t>
            </a:r>
            <a:endParaRPr lang="en-US" sz="1700">
              <a:cs typeface="Calibri" panose="020F0502020204030204"/>
            </a:endParaRPr>
          </a:p>
          <a:p>
            <a:pPr marL="0" indent="0">
              <a:buNone/>
            </a:pPr>
            <a:r>
              <a:rPr lang="en-US" sz="1700"/>
              <a:t>8. Clark</a:t>
            </a:r>
            <a:r>
              <a:rPr lang="en-US" sz="1700" b="0" i="0">
                <a:effectLst/>
              </a:rPr>
              <a:t> CJ, Alonso A, Spencer RA, </a:t>
            </a:r>
            <a:r>
              <a:rPr lang="en-US" sz="1700" b="0" i="0" err="1">
                <a:effectLst/>
              </a:rPr>
              <a:t>Pencina</a:t>
            </a:r>
            <a:r>
              <a:rPr lang="en-US" sz="1700" b="0" i="0">
                <a:effectLst/>
              </a:rPr>
              <a:t> M, Williams K, Everson-Rose SA. Predicted long-term cardiovascular risk among young adults in the national longitudinal study of adolescent health. Am J Public Health. 2014 Dec;104(12):e108-15. </a:t>
            </a:r>
            <a:r>
              <a:rPr lang="en-US" sz="1700" b="0" i="0" err="1">
                <a:effectLst/>
              </a:rPr>
              <a:t>doi</a:t>
            </a:r>
            <a:r>
              <a:rPr lang="en-US" sz="1700" b="0" i="0">
                <a:effectLst/>
              </a:rPr>
              <a:t>: 10.2105/AJPH.2014.302148. </a:t>
            </a:r>
            <a:r>
              <a:rPr lang="en-US" sz="1700" b="0" i="0" err="1">
                <a:effectLst/>
              </a:rPr>
              <a:t>Epub</a:t>
            </a:r>
            <a:r>
              <a:rPr lang="en-US" sz="1700" b="0" i="0">
                <a:effectLst/>
              </a:rPr>
              <a:t> 2014 Oct 16. PMID: 25322295; PMCID: PMC4232148. </a:t>
            </a:r>
            <a:r>
              <a:rPr lang="en-US" sz="1700">
                <a:hlinkClick r:id="rId4">
                  <a:extLst>
                    <a:ext uri="{A12FA001-AC4F-418D-AE19-62706E023703}">
                      <ahyp:hlinkClr xmlns:ahyp="http://schemas.microsoft.com/office/drawing/2018/hyperlinkcolor" val="tx"/>
                    </a:ext>
                  </a:extLst>
                </a:hlinkClick>
              </a:rPr>
              <a:t>Available</a:t>
            </a:r>
            <a:endParaRPr lang="en-US" sz="1700">
              <a:cs typeface="Calibri" panose="020F0502020204030204"/>
            </a:endParaRPr>
          </a:p>
          <a:p>
            <a:pPr marL="0" indent="0">
              <a:buNone/>
            </a:pPr>
            <a:r>
              <a:rPr lang="en-US" sz="1700"/>
              <a:t>9. Syed</a:t>
            </a:r>
            <a:r>
              <a:rPr lang="en-US" sz="1700">
                <a:cs typeface="Calibri"/>
              </a:rPr>
              <a:t> Nawaz Pasha, Dadi Ramesh, </a:t>
            </a:r>
            <a:r>
              <a:rPr lang="en-US" sz="1700" err="1">
                <a:cs typeface="Calibri"/>
              </a:rPr>
              <a:t>Sallauddin</a:t>
            </a:r>
            <a:r>
              <a:rPr lang="en-US" sz="1700">
                <a:cs typeface="Calibri"/>
              </a:rPr>
              <a:t> Mohmmad, A. Harshavardhan and Shabana. Cardiovascular disease prediction using deep learning techniques. </a:t>
            </a:r>
            <a:r>
              <a:rPr lang="en-US" sz="1700">
                <a:ea typeface="+mn-lt"/>
                <a:cs typeface="+mn-lt"/>
              </a:rPr>
              <a:t>Published under license by IOP Publishing Ltd. </a:t>
            </a:r>
            <a:r>
              <a:rPr lang="en-US" sz="1700" err="1">
                <a:ea typeface="+mn-lt"/>
                <a:cs typeface="+mn-lt"/>
              </a:rPr>
              <a:t>doi</a:t>
            </a:r>
            <a:r>
              <a:rPr lang="en-US" sz="1700">
                <a:ea typeface="+mn-lt"/>
                <a:cs typeface="+mn-lt"/>
              </a:rPr>
              <a:t>: 10.1088/1757-899X/981/2/022006. </a:t>
            </a:r>
            <a:r>
              <a:rPr lang="en-US" sz="1700">
                <a:ea typeface="+mn-lt"/>
                <a:cs typeface="+mn-lt"/>
                <a:hlinkClick r:id="rId5">
                  <a:extLst>
                    <a:ext uri="{A12FA001-AC4F-418D-AE19-62706E023703}">
                      <ahyp:hlinkClr xmlns:ahyp="http://schemas.microsoft.com/office/drawing/2018/hyperlinkcolor" val="tx"/>
                    </a:ext>
                  </a:extLst>
                </a:hlinkClick>
              </a:rPr>
              <a:t>Available</a:t>
            </a:r>
            <a:endParaRPr lang="en-US" sz="1700">
              <a:ea typeface="+mn-lt"/>
              <a:cs typeface="+mn-lt"/>
            </a:endParaRPr>
          </a:p>
        </p:txBody>
      </p:sp>
    </p:spTree>
    <p:extLst>
      <p:ext uri="{BB962C8B-B14F-4D97-AF65-F5344CB8AC3E}">
        <p14:creationId xmlns:p14="http://schemas.microsoft.com/office/powerpoint/2010/main" val="1464668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3AA2DC-A4BC-E0EE-EDFC-18FE04842830}"/>
              </a:ext>
            </a:extLst>
          </p:cNvPr>
          <p:cNvSpPr>
            <a:spLocks noGrp="1"/>
          </p:cNvSpPr>
          <p:nvPr>
            <p:ph type="title"/>
          </p:nvPr>
        </p:nvSpPr>
        <p:spPr>
          <a:xfrm>
            <a:off x="838200" y="365125"/>
            <a:ext cx="10515600" cy="1325563"/>
          </a:xfrm>
        </p:spPr>
        <p:txBody>
          <a:bodyPr>
            <a:normAutofit/>
          </a:bodyPr>
          <a:lstStyle/>
          <a:p>
            <a:r>
              <a:rPr lang="en-US" sz="5400" b="1"/>
              <a:t>References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CE8EC0-2A6F-6675-C2EE-41145AC25D04}"/>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sz="2200"/>
              <a:t>10. World</a:t>
            </a:r>
            <a:r>
              <a:rPr lang="en-US" sz="2200" b="0" i="0" u="none" strike="noStrike">
                <a:effectLst/>
              </a:rPr>
              <a:t> Health Organization</a:t>
            </a:r>
            <a:r>
              <a:rPr lang="en-US" sz="2200"/>
              <a:t> </a:t>
            </a:r>
            <a:r>
              <a:rPr lang="en-US" sz="2200" b="0" i="0" u="none" strike="noStrike">
                <a:effectLst/>
              </a:rPr>
              <a:t>Cardiovascular diseases(CVDs)Factsheet. </a:t>
            </a:r>
            <a:r>
              <a:rPr lang="en-US" sz="2200" b="0" i="0" u="none" strike="noStrike">
                <a:effectLst/>
                <a:hlinkClick r:id="rId2">
                  <a:extLst>
                    <a:ext uri="{A12FA001-AC4F-418D-AE19-62706E023703}">
                      <ahyp:hlinkClr xmlns:ahyp="http://schemas.microsoft.com/office/drawing/2018/hyperlinkcolor" val="tx"/>
                    </a:ext>
                  </a:extLst>
                </a:hlinkClick>
              </a:rPr>
              <a:t>Available</a:t>
            </a:r>
            <a:endParaRPr lang="en-US" sz="2200" b="0" i="0" u="none" strike="noStrike">
              <a:effectLst/>
              <a:cs typeface="Calibri"/>
            </a:endParaRPr>
          </a:p>
          <a:p>
            <a:pPr marL="0" indent="0">
              <a:buNone/>
            </a:pPr>
            <a:r>
              <a:rPr lang="en-US" sz="2200">
                <a:cs typeface="Calibri" panose="020F0502020204030204"/>
              </a:rPr>
              <a:t>11. Cardiovascular Disease Dataset. </a:t>
            </a:r>
            <a:r>
              <a:rPr lang="en-US" sz="2200">
                <a:cs typeface="Calibri" panose="020F0502020204030204"/>
                <a:hlinkClick r:id="rId3"/>
              </a:rPr>
              <a:t>Available</a:t>
            </a:r>
            <a:endParaRPr lang="en-US" sz="2200">
              <a:cs typeface="Calibri" panose="020F0502020204030204"/>
            </a:endParaRPr>
          </a:p>
          <a:p>
            <a:pPr marL="0" indent="0">
              <a:buNone/>
            </a:pPr>
            <a:r>
              <a:rPr lang="en-US" sz="2200">
                <a:cs typeface="Calibri" panose="020F0502020204030204"/>
              </a:rPr>
              <a:t>12. </a:t>
            </a:r>
            <a:r>
              <a:rPr lang="en-US" sz="2200"/>
              <a:t>Cardiovascular disease prediction using deep learning techniques. </a:t>
            </a:r>
            <a:r>
              <a:rPr lang="en-US" sz="2200">
                <a:hlinkClick r:id="rId4"/>
              </a:rPr>
              <a:t>Available</a:t>
            </a:r>
            <a:endParaRPr lang="en-US" sz="2200">
              <a:cs typeface="Calibri" panose="020F0502020204030204"/>
            </a:endParaRPr>
          </a:p>
          <a:p>
            <a:pPr marL="0" indent="0">
              <a:buNone/>
            </a:pPr>
            <a:endParaRPr lang="en-US" sz="2200">
              <a:cs typeface="Calibri" panose="020F0502020204030204"/>
            </a:endParaRPr>
          </a:p>
          <a:p>
            <a:endParaRPr lang="en-US" sz="2200">
              <a:cs typeface="Calibri" panose="020F0502020204030204"/>
            </a:endParaRPr>
          </a:p>
        </p:txBody>
      </p:sp>
    </p:spTree>
    <p:extLst>
      <p:ext uri="{BB962C8B-B14F-4D97-AF65-F5344CB8AC3E}">
        <p14:creationId xmlns:p14="http://schemas.microsoft.com/office/powerpoint/2010/main" val="2564136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802CCF-1BD6-CB4D-6CF0-4D50DED937DB}"/>
              </a:ext>
            </a:extLst>
          </p:cNvPr>
          <p:cNvSpPr>
            <a:spLocks noGrp="1"/>
          </p:cNvSpPr>
          <p:nvPr>
            <p:ph type="title"/>
          </p:nvPr>
        </p:nvSpPr>
        <p:spPr>
          <a:xfrm>
            <a:off x="457888" y="1030640"/>
            <a:ext cx="3935291" cy="4480726"/>
          </a:xfrm>
        </p:spPr>
        <p:txBody>
          <a:bodyPr>
            <a:normAutofit/>
          </a:bodyPr>
          <a:lstStyle/>
          <a:p>
            <a:pPr algn="r"/>
            <a:r>
              <a:rPr lang="en-US" b="1"/>
              <a:t>Justification of population selected</a:t>
            </a:r>
            <a:endParaRPr lang="en-US" b="1">
              <a:cs typeface="Calibri Light"/>
            </a:endParaRPr>
          </a:p>
        </p:txBody>
      </p:sp>
      <p:cxnSp>
        <p:nvCxnSpPr>
          <p:cNvPr id="15" name="Straight Connector 14">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DC0040A-70E6-5149-C188-5214ADB6350E}"/>
              </a:ext>
            </a:extLst>
          </p:cNvPr>
          <p:cNvSpPr>
            <a:spLocks noGrp="1"/>
          </p:cNvSpPr>
          <p:nvPr>
            <p:ph idx="1"/>
          </p:nvPr>
        </p:nvSpPr>
        <p:spPr>
          <a:xfrm>
            <a:off x="4707908" y="1648870"/>
            <a:ext cx="6151721" cy="3560260"/>
          </a:xfrm>
        </p:spPr>
        <p:txBody>
          <a:bodyPr vert="horz" lIns="91440" tIns="45720" rIns="91440" bIns="45720" rtlCol="0" anchor="ctr">
            <a:noAutofit/>
          </a:bodyPr>
          <a:lstStyle/>
          <a:p>
            <a:pPr fontAlgn="base">
              <a:spcBef>
                <a:spcPts val="0"/>
              </a:spcBef>
            </a:pPr>
            <a:r>
              <a:rPr lang="en-US" sz="2400"/>
              <a:t>Target study population</a:t>
            </a:r>
            <a:r>
              <a:rPr lang="en-US" sz="2400" b="0" i="0" u="none" strike="noStrike">
                <a:effectLst/>
              </a:rPr>
              <a:t> is adults between 30 </a:t>
            </a:r>
            <a:r>
              <a:rPr lang="en-US" sz="2400"/>
              <a:t>and 50</a:t>
            </a:r>
            <a:r>
              <a:rPr lang="en-US" sz="2400" b="0" i="0" u="none" strike="noStrike">
                <a:effectLst/>
              </a:rPr>
              <a:t> years of age</a:t>
            </a:r>
            <a:endParaRPr lang="en-US" sz="2400" b="0" i="0" u="none" strike="noStrike">
              <a:effectLst/>
              <a:cs typeface="Calibri"/>
            </a:endParaRPr>
          </a:p>
          <a:p>
            <a:pPr rtl="0" fontAlgn="base">
              <a:spcBef>
                <a:spcPts val="1000"/>
              </a:spcBef>
              <a:spcAft>
                <a:spcPts val="0"/>
              </a:spcAft>
              <a:buFont typeface="Arial" panose="020B0604020202020204" pitchFamily="34" charset="0"/>
              <a:buChar char="•"/>
            </a:pPr>
            <a:r>
              <a:rPr lang="en-US" sz="2400" b="0" i="0" u="none" strike="noStrike">
                <a:effectLst/>
              </a:rPr>
              <a:t>Total of 21,314 individuals with 13,393 women and 7,921 men</a:t>
            </a:r>
            <a:endParaRPr lang="en-US" sz="2400" b="0" i="0" u="none" strike="noStrike">
              <a:effectLst/>
              <a:ea typeface="Calibri" panose="020F0502020204030204"/>
              <a:cs typeface="Calibri" panose="020F0502020204030204"/>
            </a:endParaRPr>
          </a:p>
          <a:p>
            <a:pPr fontAlgn="base"/>
            <a:r>
              <a:rPr lang="en-US" sz="2400" b="0" i="0" u="none" strike="noStrike">
                <a:effectLst/>
              </a:rPr>
              <a:t>The prediction is based on </a:t>
            </a:r>
            <a:r>
              <a:rPr lang="en-US" sz="2400"/>
              <a:t>11 features and a</a:t>
            </a:r>
            <a:r>
              <a:rPr lang="en-US" sz="2400" b="0" i="0" u="none" strike="noStrike">
                <a:effectLst/>
              </a:rPr>
              <a:t> target variable </a:t>
            </a:r>
            <a:r>
              <a:rPr lang="en-US" sz="2400"/>
              <a:t>value of</a:t>
            </a:r>
            <a:r>
              <a:rPr lang="en-US" sz="2400" b="0" i="0" u="none" strike="noStrike">
                <a:effectLst/>
              </a:rPr>
              <a:t> absence </a:t>
            </a:r>
            <a:r>
              <a:rPr lang="en-US" sz="2400"/>
              <a:t>or presence</a:t>
            </a:r>
            <a:r>
              <a:rPr lang="en-US" sz="2400" b="0" i="0" u="none" strike="noStrike">
                <a:effectLst/>
              </a:rPr>
              <a:t> of cardiovascular disease (CVD</a:t>
            </a:r>
            <a:r>
              <a:rPr lang="en-US" sz="2400"/>
              <a:t>)</a:t>
            </a:r>
            <a:endParaRPr lang="en-US" sz="2400" b="0" i="0" u="none" strike="noStrike">
              <a:effectLst/>
              <a:ea typeface="Calibri"/>
              <a:cs typeface="Calibri"/>
            </a:endParaRPr>
          </a:p>
          <a:p>
            <a:pPr fontAlgn="base"/>
            <a:r>
              <a:rPr lang="en-US" sz="2400"/>
              <a:t>The focus of this study</a:t>
            </a:r>
            <a:r>
              <a:rPr lang="en-US" sz="2400" b="0" i="0" u="none" strike="noStrike">
                <a:effectLst/>
              </a:rPr>
              <a:t> is to investigate the </a:t>
            </a:r>
            <a:r>
              <a:rPr lang="en-US" sz="2400"/>
              <a:t>increasing risk of CVD diagnosis</a:t>
            </a:r>
            <a:r>
              <a:rPr lang="en-US" sz="2400" b="0" i="0" u="none" strike="noStrike">
                <a:effectLst/>
              </a:rPr>
              <a:t> in younger populations. </a:t>
            </a:r>
            <a:endParaRPr lang="en-US" sz="2400" b="0" i="0" u="none" strike="noStrike">
              <a:effectLst/>
              <a:cs typeface="Calibri"/>
            </a:endParaRPr>
          </a:p>
        </p:txBody>
      </p:sp>
    </p:spTree>
    <p:extLst>
      <p:ext uri="{BB962C8B-B14F-4D97-AF65-F5344CB8AC3E}">
        <p14:creationId xmlns:p14="http://schemas.microsoft.com/office/powerpoint/2010/main" val="160370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0802CCF-1BD6-CB4D-6CF0-4D50DED937DB}"/>
              </a:ext>
            </a:extLst>
          </p:cNvPr>
          <p:cNvSpPr>
            <a:spLocks noGrp="1"/>
          </p:cNvSpPr>
          <p:nvPr>
            <p:ph type="title"/>
          </p:nvPr>
        </p:nvSpPr>
        <p:spPr>
          <a:xfrm>
            <a:off x="838200" y="365125"/>
            <a:ext cx="10515600" cy="1325563"/>
          </a:xfrm>
        </p:spPr>
        <p:txBody>
          <a:bodyPr>
            <a:normAutofit/>
          </a:bodyPr>
          <a:lstStyle/>
          <a:p>
            <a:r>
              <a:rPr lang="en-US" b="1"/>
              <a:t>Justification of the methods used</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CDC0040A-70E6-5149-C188-5214ADB6350E}"/>
              </a:ext>
            </a:extLst>
          </p:cNvPr>
          <p:cNvSpPr>
            <a:spLocks noGrp="1"/>
          </p:cNvSpPr>
          <p:nvPr>
            <p:ph idx="1"/>
          </p:nvPr>
        </p:nvSpPr>
        <p:spPr>
          <a:xfrm>
            <a:off x="838200" y="1825625"/>
            <a:ext cx="10515600" cy="4351338"/>
          </a:xfrm>
        </p:spPr>
        <p:txBody>
          <a:bodyPr vert="horz" lIns="91440" tIns="45720" rIns="91440" bIns="45720" rtlCol="0" anchor="t">
            <a:normAutofit/>
          </a:bodyPr>
          <a:lstStyle/>
          <a:p>
            <a:pPr fontAlgn="base">
              <a:spcBef>
                <a:spcPts val="0"/>
              </a:spcBef>
            </a:pPr>
            <a:r>
              <a:rPr lang="en-US" b="0" i="0" u="none" strike="noStrike">
                <a:effectLst/>
              </a:rPr>
              <a:t>We </a:t>
            </a:r>
            <a:r>
              <a:rPr lang="en-US"/>
              <a:t>selected 6 </a:t>
            </a:r>
            <a:r>
              <a:rPr lang="en-US">
                <a:ea typeface="+mn-lt"/>
                <a:cs typeface="+mn-lt"/>
              </a:rPr>
              <a:t>machine learning </a:t>
            </a:r>
            <a:r>
              <a:rPr lang="en-US"/>
              <a:t>models that were most frequently used to predict CVDs</a:t>
            </a:r>
            <a:r>
              <a:rPr lang="en-US" b="0" i="0" u="none" strike="noStrike">
                <a:effectLst/>
              </a:rPr>
              <a:t> throughout the papers we refer to</a:t>
            </a:r>
            <a:r>
              <a:rPr lang="en-US"/>
              <a:t>.</a:t>
            </a:r>
            <a:endParaRPr lang="en-US" b="0" i="0" u="none" strike="noStrike">
              <a:effectLst/>
              <a:cs typeface="Calibri"/>
            </a:endParaRPr>
          </a:p>
          <a:p>
            <a:pPr>
              <a:spcBef>
                <a:spcPts val="0"/>
              </a:spcBef>
            </a:pPr>
            <a:endParaRPr lang="en-US"/>
          </a:p>
          <a:p>
            <a:pPr>
              <a:spcBef>
                <a:spcPts val="0"/>
              </a:spcBef>
            </a:pPr>
            <a:r>
              <a:rPr lang="en-US" b="0" i="0" u="none" strike="noStrike">
                <a:effectLst/>
              </a:rPr>
              <a:t>They all have the strength of identifying complex, non-linear relationships in the data and interactions between different predictors.</a:t>
            </a:r>
            <a:r>
              <a:rPr lang="en-US"/>
              <a:t> </a:t>
            </a:r>
            <a:endParaRPr lang="en-US" b="0" i="0" u="none" strike="noStrike">
              <a:effectLst/>
              <a:cs typeface="Calibri"/>
            </a:endParaRPr>
          </a:p>
          <a:p>
            <a:pPr>
              <a:spcBef>
                <a:spcPts val="0"/>
              </a:spcBef>
            </a:pPr>
            <a:endParaRPr lang="en-US"/>
          </a:p>
          <a:p>
            <a:pPr fontAlgn="base">
              <a:spcBef>
                <a:spcPts val="0"/>
              </a:spcBef>
            </a:pPr>
            <a:r>
              <a:rPr lang="en-US"/>
              <a:t>Individual strengths include; </a:t>
            </a:r>
            <a:r>
              <a:rPr lang="en-US" b="0" i="0" u="none" strike="noStrike">
                <a:effectLst/>
              </a:rPr>
              <a:t>improved prediction accuracy, minimized data </a:t>
            </a:r>
            <a:r>
              <a:rPr lang="en-US"/>
              <a:t>overfitting,</a:t>
            </a:r>
            <a:r>
              <a:rPr lang="en-US" b="0" i="0" u="none" strike="noStrike">
                <a:effectLst/>
              </a:rPr>
              <a:t> accurate feature selection</a:t>
            </a:r>
            <a:r>
              <a:rPr lang="en-US"/>
              <a:t> and improved sensitivity and specificity.</a:t>
            </a:r>
            <a:endParaRPr lang="en-US" b="0" i="0" u="none" strike="noStrike">
              <a:effectLst/>
              <a:cs typeface="Calibri"/>
            </a:endParaRPr>
          </a:p>
          <a:p>
            <a:pPr>
              <a:spcBef>
                <a:spcPts val="0"/>
              </a:spcBef>
            </a:pPr>
            <a:endParaRPr lang="en-US">
              <a:cs typeface="Calibri"/>
            </a:endParaRPr>
          </a:p>
          <a:p>
            <a:endParaRPr lang="en-US">
              <a:cs typeface="Calibri"/>
            </a:endParaRPr>
          </a:p>
        </p:txBody>
      </p:sp>
    </p:spTree>
    <p:extLst>
      <p:ext uri="{BB962C8B-B14F-4D97-AF65-F5344CB8AC3E}">
        <p14:creationId xmlns:p14="http://schemas.microsoft.com/office/powerpoint/2010/main" val="1231354722"/>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0802CCF-1BD6-CB4D-6CF0-4D50DED937DB}"/>
              </a:ext>
            </a:extLst>
          </p:cNvPr>
          <p:cNvSpPr>
            <a:spLocks noGrp="1"/>
          </p:cNvSpPr>
          <p:nvPr>
            <p:ph type="title"/>
          </p:nvPr>
        </p:nvSpPr>
        <p:spPr>
          <a:xfrm>
            <a:off x="838200" y="113591"/>
            <a:ext cx="10515600" cy="1325563"/>
          </a:xfrm>
        </p:spPr>
        <p:txBody>
          <a:bodyPr>
            <a:normAutofit/>
          </a:bodyPr>
          <a:lstStyle/>
          <a:p>
            <a:r>
              <a:rPr lang="en-US" b="1"/>
              <a:t>Literature review </a:t>
            </a:r>
            <a:endParaRPr lang="en-US" b="1">
              <a:cs typeface="Calibri Light"/>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CDC0040A-70E6-5149-C188-5214ADB6350E}"/>
              </a:ext>
            </a:extLst>
          </p:cNvPr>
          <p:cNvSpPr>
            <a:spLocks noGrp="1"/>
          </p:cNvSpPr>
          <p:nvPr>
            <p:ph idx="1"/>
          </p:nvPr>
        </p:nvSpPr>
        <p:spPr>
          <a:xfrm>
            <a:off x="845598" y="1411334"/>
            <a:ext cx="10508202" cy="4750833"/>
          </a:xfrm>
        </p:spPr>
        <p:txBody>
          <a:bodyPr vert="horz" lIns="91440" tIns="45720" rIns="91440" bIns="45720" rtlCol="0" anchor="t">
            <a:noAutofit/>
          </a:bodyPr>
          <a:lstStyle/>
          <a:p>
            <a:pPr fontAlgn="base">
              <a:spcBef>
                <a:spcPts val="0"/>
              </a:spcBef>
            </a:pPr>
            <a:r>
              <a:rPr lang="en-US">
                <a:cs typeface="Calibri"/>
              </a:rPr>
              <a:t>CVD dataset contains objective, examined and subjective features. </a:t>
            </a:r>
            <a:r>
              <a:rPr lang="en-US" baseline="30000">
                <a:cs typeface="Calibri"/>
              </a:rPr>
              <a:t>[10]</a:t>
            </a:r>
            <a:endParaRPr lang="en-US" baseline="30000">
              <a:ea typeface="Calibri"/>
              <a:cs typeface="Calibri"/>
            </a:endParaRPr>
          </a:p>
          <a:p>
            <a:pPr marL="0" indent="0">
              <a:spcBef>
                <a:spcPts val="0"/>
              </a:spcBef>
              <a:buNone/>
            </a:pPr>
            <a:endParaRPr lang="en-US" baseline="30000">
              <a:ea typeface="Calibri"/>
              <a:cs typeface="Calibri"/>
            </a:endParaRPr>
          </a:p>
          <a:p>
            <a:pPr>
              <a:spcBef>
                <a:spcPts val="0"/>
              </a:spcBef>
            </a:pPr>
            <a:r>
              <a:rPr lang="en-US">
                <a:cs typeface="Calibri"/>
              </a:rPr>
              <a:t>Proper and timely diagnosis of CVD requires systems that predict with precise accuracy and reliability.</a:t>
            </a:r>
            <a:r>
              <a:rPr lang="en-US" baseline="30000">
                <a:cs typeface="Calibri"/>
              </a:rPr>
              <a:t>[9]</a:t>
            </a:r>
            <a:endParaRPr lang="en-US">
              <a:cs typeface="Calibri"/>
            </a:endParaRPr>
          </a:p>
          <a:p>
            <a:pPr>
              <a:spcBef>
                <a:spcPts val="0"/>
              </a:spcBef>
            </a:pPr>
            <a:endParaRPr lang="en-US">
              <a:ea typeface="Calibri"/>
              <a:cs typeface="Calibri"/>
            </a:endParaRPr>
          </a:p>
          <a:p>
            <a:pPr>
              <a:spcBef>
                <a:spcPts val="0"/>
              </a:spcBef>
            </a:pPr>
            <a:r>
              <a:rPr lang="en-US"/>
              <a:t>Use</a:t>
            </a:r>
            <a:r>
              <a:rPr lang="en-US" b="0" i="0" u="none" strike="noStrike">
                <a:effectLst/>
              </a:rPr>
              <a:t> of machine learning </a:t>
            </a:r>
            <a:r>
              <a:rPr lang="en-US"/>
              <a:t>(ML) </a:t>
            </a:r>
            <a:r>
              <a:rPr lang="en-US">
                <a:ea typeface="+mn-lt"/>
                <a:cs typeface="+mn-lt"/>
              </a:rPr>
              <a:t>on the large quantities of healthcare data </a:t>
            </a:r>
            <a:r>
              <a:rPr lang="en-US"/>
              <a:t>to</a:t>
            </a:r>
            <a:r>
              <a:rPr lang="en-US" b="0" i="0" u="none" strike="noStrike">
                <a:effectLst/>
              </a:rPr>
              <a:t> </a:t>
            </a:r>
            <a:r>
              <a:rPr lang="en-US"/>
              <a:t>form</a:t>
            </a:r>
            <a:r>
              <a:rPr lang="en-US" b="0" i="0" u="none" strike="noStrike">
                <a:effectLst/>
              </a:rPr>
              <a:t> </a:t>
            </a:r>
            <a:r>
              <a:rPr lang="en-US"/>
              <a:t>judgements, create predictions and support clinical decision making </a:t>
            </a:r>
            <a:r>
              <a:rPr lang="en-US" b="0" i="0" u="none" strike="noStrike">
                <a:effectLst/>
              </a:rPr>
              <a:t>based</a:t>
            </a:r>
            <a:r>
              <a:rPr lang="en-US"/>
              <a:t>, </a:t>
            </a:r>
            <a:r>
              <a:rPr lang="en-US" b="0" i="0" u="none" strike="noStrike">
                <a:effectLst/>
              </a:rPr>
              <a:t>is highly valuable</a:t>
            </a:r>
            <a:r>
              <a:rPr lang="en-US"/>
              <a:t>.</a:t>
            </a:r>
            <a:r>
              <a:rPr lang="en-US" baseline="30000"/>
              <a:t>[5]</a:t>
            </a:r>
            <a:endParaRPr lang="en-US">
              <a:cs typeface="Calibri"/>
            </a:endParaRPr>
          </a:p>
          <a:p>
            <a:pPr marL="0" indent="0">
              <a:spcBef>
                <a:spcPts val="0"/>
              </a:spcBef>
              <a:buNone/>
            </a:pPr>
            <a:endParaRPr lang="en-US" baseline="30000">
              <a:ea typeface="+mn-lt"/>
              <a:cs typeface="+mn-lt"/>
            </a:endParaRPr>
          </a:p>
          <a:p>
            <a:r>
              <a:rPr lang="en-US">
                <a:ea typeface="+mn-lt"/>
                <a:cs typeface="+mn-lt"/>
              </a:rPr>
              <a:t>Different ML algorithms are being used for classification and prediction targets but no standard has been developed to guide the selection of specific algorithms for clinical use in cardiovascular medicine.</a:t>
            </a:r>
            <a:r>
              <a:rPr lang="en-US" baseline="30000">
                <a:ea typeface="+mn-lt"/>
                <a:cs typeface="+mn-lt"/>
              </a:rPr>
              <a:t>[2] </a:t>
            </a:r>
            <a:endParaRPr lang="en-US" baseline="30000">
              <a:cs typeface="Calibri"/>
            </a:endParaRPr>
          </a:p>
          <a:p>
            <a:endParaRPr lang="en-US" baseline="30000">
              <a:cs typeface="Calibri"/>
            </a:endParaRPr>
          </a:p>
          <a:p>
            <a:pPr>
              <a:spcBef>
                <a:spcPts val="0"/>
              </a:spcBef>
            </a:pPr>
            <a:endParaRPr lang="en-US">
              <a:cs typeface="Calibri"/>
            </a:endParaRPr>
          </a:p>
        </p:txBody>
      </p:sp>
    </p:spTree>
    <p:extLst>
      <p:ext uri="{BB962C8B-B14F-4D97-AF65-F5344CB8AC3E}">
        <p14:creationId xmlns:p14="http://schemas.microsoft.com/office/powerpoint/2010/main" val="962909771"/>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802CCF-1BD6-CB4D-6CF0-4D50DED937DB}"/>
              </a:ext>
            </a:extLst>
          </p:cNvPr>
          <p:cNvSpPr>
            <a:spLocks noGrp="1"/>
          </p:cNvSpPr>
          <p:nvPr>
            <p:ph type="title"/>
          </p:nvPr>
        </p:nvSpPr>
        <p:spPr>
          <a:xfrm>
            <a:off x="838200" y="556995"/>
            <a:ext cx="10515600" cy="1133693"/>
          </a:xfrm>
        </p:spPr>
        <p:txBody>
          <a:bodyPr>
            <a:normAutofit/>
          </a:bodyPr>
          <a:lstStyle/>
          <a:p>
            <a:r>
              <a:rPr lang="en-US" b="1"/>
              <a:t> How literature influenced our project</a:t>
            </a:r>
            <a:endParaRPr lang="en-US" b="1">
              <a:cs typeface="Calibri Light"/>
            </a:endParaRPr>
          </a:p>
        </p:txBody>
      </p:sp>
      <p:graphicFrame>
        <p:nvGraphicFramePr>
          <p:cNvPr id="6" name="Content Placeholder 2">
            <a:extLst>
              <a:ext uri="{FF2B5EF4-FFF2-40B4-BE49-F238E27FC236}">
                <a16:creationId xmlns:a16="http://schemas.microsoft.com/office/drawing/2014/main" id="{EF586C1C-EF2E-A0E1-0D11-76D8A345B0BC}"/>
              </a:ext>
            </a:extLst>
          </p:cNvPr>
          <p:cNvGraphicFramePr>
            <a:graphicFrameLocks noGrp="1"/>
          </p:cNvGraphicFramePr>
          <p:nvPr>
            <p:ph idx="1"/>
            <p:extLst>
              <p:ext uri="{D42A27DB-BD31-4B8C-83A1-F6EECF244321}">
                <p14:modId xmlns:p14="http://schemas.microsoft.com/office/powerpoint/2010/main" val="3924356657"/>
              </p:ext>
            </p:extLst>
          </p:nvPr>
        </p:nvGraphicFramePr>
        <p:xfrm>
          <a:off x="540588" y="1629682"/>
          <a:ext cx="11003871" cy="4558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7831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28">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BA57D02A-3111-475E-2ADB-2C92E5D5C641}"/>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800" b="1"/>
              <a:t>Data Pre-Processing</a:t>
            </a:r>
            <a:endParaRPr lang="en-US" sz="4800" b="1">
              <a:cs typeface="Calibri Light"/>
            </a:endParaRPr>
          </a:p>
        </p:txBody>
      </p:sp>
      <p:sp>
        <p:nvSpPr>
          <p:cNvPr id="43"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Diagram&#10;&#10;Description automatically generated">
            <a:extLst>
              <a:ext uri="{FF2B5EF4-FFF2-40B4-BE49-F238E27FC236}">
                <a16:creationId xmlns:a16="http://schemas.microsoft.com/office/drawing/2014/main" id="{D8CE4930-0457-D6D3-E1CF-96121AC678ED}"/>
              </a:ext>
            </a:extLst>
          </p:cNvPr>
          <p:cNvPicPr>
            <a:picLocks noChangeAspect="1"/>
          </p:cNvPicPr>
          <p:nvPr/>
        </p:nvPicPr>
        <p:blipFill>
          <a:blip r:embed="rId2"/>
          <a:stretch>
            <a:fillRect/>
          </a:stretch>
        </p:blipFill>
        <p:spPr>
          <a:xfrm>
            <a:off x="356382" y="1621684"/>
            <a:ext cx="3633031" cy="3605784"/>
          </a:xfrm>
          <a:prstGeom prst="rect">
            <a:avLst/>
          </a:prstGeom>
        </p:spPr>
      </p:pic>
      <p:pic>
        <p:nvPicPr>
          <p:cNvPr id="5" name="Picture 4" descr="A screenshot of a computer&#10;&#10;Description automatically generated with medium confidence">
            <a:extLst>
              <a:ext uri="{FF2B5EF4-FFF2-40B4-BE49-F238E27FC236}">
                <a16:creationId xmlns:a16="http://schemas.microsoft.com/office/drawing/2014/main" id="{3FB20F94-66AD-59FA-DC4A-10451BCE006B}"/>
              </a:ext>
            </a:extLst>
          </p:cNvPr>
          <p:cNvPicPr>
            <a:picLocks noChangeAspect="1"/>
          </p:cNvPicPr>
          <p:nvPr/>
        </p:nvPicPr>
        <p:blipFill rotWithShape="1">
          <a:blip r:embed="rId3">
            <a:extLst>
              <a:ext uri="{28A0092B-C50C-407E-A947-70E740481C1C}">
                <a14:useLocalDpi xmlns:a14="http://schemas.microsoft.com/office/drawing/2010/main" val="0"/>
              </a:ext>
            </a:extLst>
          </a:blip>
          <a:srcRect l="413" t="606" r="10682" b="-606"/>
          <a:stretch/>
        </p:blipFill>
        <p:spPr>
          <a:xfrm>
            <a:off x="3857525" y="2890461"/>
            <a:ext cx="7360358" cy="3746329"/>
          </a:xfrm>
          <a:prstGeom prst="rect">
            <a:avLst/>
          </a:prstGeom>
        </p:spPr>
      </p:pic>
    </p:spTree>
    <p:extLst>
      <p:ext uri="{BB962C8B-B14F-4D97-AF65-F5344CB8AC3E}">
        <p14:creationId xmlns:p14="http://schemas.microsoft.com/office/powerpoint/2010/main" val="53722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729C09-645B-7121-08DE-330889BC7A0E}"/>
              </a:ext>
            </a:extLst>
          </p:cNvPr>
          <p:cNvSpPr>
            <a:spLocks noGrp="1"/>
          </p:cNvSpPr>
          <p:nvPr>
            <p:ph type="title"/>
          </p:nvPr>
        </p:nvSpPr>
        <p:spPr>
          <a:xfrm>
            <a:off x="477981" y="1359101"/>
            <a:ext cx="4777961" cy="3204134"/>
          </a:xfrm>
        </p:spPr>
        <p:txBody>
          <a:bodyPr vert="horz" lIns="91440" tIns="45720" rIns="91440" bIns="45720" rtlCol="0" anchor="b">
            <a:normAutofit/>
          </a:bodyPr>
          <a:lstStyle/>
          <a:p>
            <a:r>
              <a:rPr lang="en-US" sz="4800"/>
              <a:t>Correlation Graph</a:t>
            </a:r>
            <a:br>
              <a:rPr lang="en-US" sz="4800">
                <a:cs typeface="Calibri Light"/>
              </a:rPr>
            </a:br>
            <a:br>
              <a:rPr lang="en-US" sz="4800"/>
            </a:br>
            <a:endParaRPr lang="en-US" sz="4800" kern="1200">
              <a:latin typeface="+mj-lt"/>
              <a:cs typeface="Calibri Light"/>
            </a:endParaRPr>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Chart, treemap chart&#10;&#10;Description automatically generated">
            <a:extLst>
              <a:ext uri="{FF2B5EF4-FFF2-40B4-BE49-F238E27FC236}">
                <a16:creationId xmlns:a16="http://schemas.microsoft.com/office/drawing/2014/main" id="{2A15E263-0754-05E1-40A1-AE569B8E7CFC}"/>
              </a:ext>
            </a:extLst>
          </p:cNvPr>
          <p:cNvPicPr>
            <a:picLocks noChangeAspect="1"/>
          </p:cNvPicPr>
          <p:nvPr/>
        </p:nvPicPr>
        <p:blipFill>
          <a:blip r:embed="rId2"/>
          <a:stretch>
            <a:fillRect/>
          </a:stretch>
        </p:blipFill>
        <p:spPr>
          <a:xfrm>
            <a:off x="5136323" y="766247"/>
            <a:ext cx="6343465" cy="5455380"/>
          </a:xfrm>
          <a:prstGeom prst="rect">
            <a:avLst/>
          </a:prstGeom>
        </p:spPr>
      </p:pic>
    </p:spTree>
    <p:extLst>
      <p:ext uri="{BB962C8B-B14F-4D97-AF65-F5344CB8AC3E}">
        <p14:creationId xmlns:p14="http://schemas.microsoft.com/office/powerpoint/2010/main" val="205968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35">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37">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39">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41">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5307004-997C-BAB2-3996-96733AD05A85}"/>
              </a:ext>
            </a:extLst>
          </p:cNvPr>
          <p:cNvSpPr txBox="1"/>
          <p:nvPr/>
        </p:nvSpPr>
        <p:spPr>
          <a:xfrm>
            <a:off x="4724400" y="3200400"/>
            <a:ext cx="27432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a:solidFill>
                  <a:srgbClr val="FFFFFF"/>
                </a:solidFill>
                <a:latin typeface="Calibri Light"/>
              </a:rPr>
              <a:t>Removing Outliers-</a:t>
            </a:r>
            <a:endParaRPr lang="en-US">
              <a:cs typeface="Calibri"/>
            </a:endParaRPr>
          </a:p>
        </p:txBody>
      </p:sp>
      <p:pic>
        <p:nvPicPr>
          <p:cNvPr id="4" name="Picture 4" descr="Graphical user interface, text&#10;&#10;Description automatically generated">
            <a:extLst>
              <a:ext uri="{FF2B5EF4-FFF2-40B4-BE49-F238E27FC236}">
                <a16:creationId xmlns:a16="http://schemas.microsoft.com/office/drawing/2014/main" id="{1F342150-DF75-DCA1-BEF3-C36B0FCB4186}"/>
              </a:ext>
            </a:extLst>
          </p:cNvPr>
          <p:cNvPicPr>
            <a:picLocks noChangeAspect="1"/>
          </p:cNvPicPr>
          <p:nvPr/>
        </p:nvPicPr>
        <p:blipFill>
          <a:blip r:embed="rId2"/>
          <a:stretch>
            <a:fillRect/>
          </a:stretch>
        </p:blipFill>
        <p:spPr>
          <a:xfrm>
            <a:off x="823035" y="752645"/>
            <a:ext cx="5095784" cy="1951083"/>
          </a:xfrm>
          <a:prstGeom prst="rect">
            <a:avLst/>
          </a:prstGeom>
        </p:spPr>
      </p:pic>
      <p:pic>
        <p:nvPicPr>
          <p:cNvPr id="5" name="Picture 5" descr="Text&#10;&#10;Description automatically generated">
            <a:extLst>
              <a:ext uri="{FF2B5EF4-FFF2-40B4-BE49-F238E27FC236}">
                <a16:creationId xmlns:a16="http://schemas.microsoft.com/office/drawing/2014/main" id="{3A4019F9-8248-1D2C-FB64-5E9F2B62AF1F}"/>
              </a:ext>
            </a:extLst>
          </p:cNvPr>
          <p:cNvPicPr>
            <a:picLocks noChangeAspect="1"/>
          </p:cNvPicPr>
          <p:nvPr/>
        </p:nvPicPr>
        <p:blipFill>
          <a:blip r:embed="rId3"/>
          <a:stretch>
            <a:fillRect/>
          </a:stretch>
        </p:blipFill>
        <p:spPr>
          <a:xfrm>
            <a:off x="825624" y="2766597"/>
            <a:ext cx="5103182" cy="969701"/>
          </a:xfrm>
          <a:prstGeom prst="rect">
            <a:avLst/>
          </a:prstGeom>
        </p:spPr>
      </p:pic>
      <p:pic>
        <p:nvPicPr>
          <p:cNvPr id="6" name="Picture 6" descr="Chart&#10;&#10;Description automatically generated">
            <a:extLst>
              <a:ext uri="{FF2B5EF4-FFF2-40B4-BE49-F238E27FC236}">
                <a16:creationId xmlns:a16="http://schemas.microsoft.com/office/drawing/2014/main" id="{E2CABE36-6D56-BCD2-B83B-8136674D8974}"/>
              </a:ext>
            </a:extLst>
          </p:cNvPr>
          <p:cNvPicPr>
            <a:picLocks noChangeAspect="1"/>
          </p:cNvPicPr>
          <p:nvPr/>
        </p:nvPicPr>
        <p:blipFill>
          <a:blip r:embed="rId4"/>
          <a:stretch>
            <a:fillRect/>
          </a:stretch>
        </p:blipFill>
        <p:spPr>
          <a:xfrm>
            <a:off x="6721876" y="730891"/>
            <a:ext cx="2025589" cy="1593617"/>
          </a:xfrm>
          <a:prstGeom prst="rect">
            <a:avLst/>
          </a:prstGeom>
        </p:spPr>
      </p:pic>
      <p:pic>
        <p:nvPicPr>
          <p:cNvPr id="7" name="Picture 7" descr="Chart, histogram&#10;&#10;Description automatically generated">
            <a:extLst>
              <a:ext uri="{FF2B5EF4-FFF2-40B4-BE49-F238E27FC236}">
                <a16:creationId xmlns:a16="http://schemas.microsoft.com/office/drawing/2014/main" id="{BC2BB248-AE88-5C93-9EC3-5CF9268ED219}"/>
              </a:ext>
            </a:extLst>
          </p:cNvPr>
          <p:cNvPicPr>
            <a:picLocks noChangeAspect="1"/>
          </p:cNvPicPr>
          <p:nvPr/>
        </p:nvPicPr>
        <p:blipFill>
          <a:blip r:embed="rId5"/>
          <a:stretch>
            <a:fillRect/>
          </a:stretch>
        </p:blipFill>
        <p:spPr>
          <a:xfrm>
            <a:off x="9089252" y="730890"/>
            <a:ext cx="2092172" cy="1638007"/>
          </a:xfrm>
          <a:prstGeom prst="rect">
            <a:avLst/>
          </a:prstGeom>
        </p:spPr>
      </p:pic>
      <p:pic>
        <p:nvPicPr>
          <p:cNvPr id="8" name="Picture 8" descr="Chart&#10;&#10;Description automatically generated">
            <a:extLst>
              <a:ext uri="{FF2B5EF4-FFF2-40B4-BE49-F238E27FC236}">
                <a16:creationId xmlns:a16="http://schemas.microsoft.com/office/drawing/2014/main" id="{0C28141E-25A7-9290-DDB8-307DC4A7C329}"/>
              </a:ext>
            </a:extLst>
          </p:cNvPr>
          <p:cNvPicPr>
            <a:picLocks noChangeAspect="1"/>
          </p:cNvPicPr>
          <p:nvPr/>
        </p:nvPicPr>
        <p:blipFill>
          <a:blip r:embed="rId6"/>
          <a:stretch>
            <a:fillRect/>
          </a:stretch>
        </p:blipFill>
        <p:spPr>
          <a:xfrm>
            <a:off x="6810652" y="2454638"/>
            <a:ext cx="2025589" cy="1623209"/>
          </a:xfrm>
          <a:prstGeom prst="rect">
            <a:avLst/>
          </a:prstGeom>
        </p:spPr>
      </p:pic>
      <p:pic>
        <p:nvPicPr>
          <p:cNvPr id="9" name="Picture 9" descr="Chart&#10;&#10;Description automatically generated">
            <a:extLst>
              <a:ext uri="{FF2B5EF4-FFF2-40B4-BE49-F238E27FC236}">
                <a16:creationId xmlns:a16="http://schemas.microsoft.com/office/drawing/2014/main" id="{D9ECF65C-E1F8-C6FC-3C6D-BE9521334BFE}"/>
              </a:ext>
            </a:extLst>
          </p:cNvPr>
          <p:cNvPicPr>
            <a:picLocks noChangeAspect="1"/>
          </p:cNvPicPr>
          <p:nvPr/>
        </p:nvPicPr>
        <p:blipFill>
          <a:blip r:embed="rId7"/>
          <a:stretch>
            <a:fillRect/>
          </a:stretch>
        </p:blipFill>
        <p:spPr>
          <a:xfrm>
            <a:off x="9089254" y="2417648"/>
            <a:ext cx="2106967" cy="1667598"/>
          </a:xfrm>
          <a:prstGeom prst="rect">
            <a:avLst/>
          </a:prstGeom>
        </p:spPr>
      </p:pic>
      <p:pic>
        <p:nvPicPr>
          <p:cNvPr id="10" name="Picture 10" descr="Chart&#10;&#10;Description automatically generated">
            <a:extLst>
              <a:ext uri="{FF2B5EF4-FFF2-40B4-BE49-F238E27FC236}">
                <a16:creationId xmlns:a16="http://schemas.microsoft.com/office/drawing/2014/main" id="{D753D599-D372-CF68-4D4E-BCBDBCD6E35D}"/>
              </a:ext>
            </a:extLst>
          </p:cNvPr>
          <p:cNvPicPr>
            <a:picLocks noChangeAspect="1"/>
          </p:cNvPicPr>
          <p:nvPr/>
        </p:nvPicPr>
        <p:blipFill>
          <a:blip r:embed="rId8"/>
          <a:stretch>
            <a:fillRect/>
          </a:stretch>
        </p:blipFill>
        <p:spPr>
          <a:xfrm>
            <a:off x="914400" y="4074813"/>
            <a:ext cx="2254929" cy="1771170"/>
          </a:xfrm>
          <a:prstGeom prst="rect">
            <a:avLst/>
          </a:prstGeom>
        </p:spPr>
      </p:pic>
      <p:pic>
        <p:nvPicPr>
          <p:cNvPr id="11" name="Picture 11" descr="Chart&#10;&#10;Description automatically generated">
            <a:extLst>
              <a:ext uri="{FF2B5EF4-FFF2-40B4-BE49-F238E27FC236}">
                <a16:creationId xmlns:a16="http://schemas.microsoft.com/office/drawing/2014/main" id="{5F6A2FAB-90B1-4BE3-5E3B-D5DB652B9E93}"/>
              </a:ext>
            </a:extLst>
          </p:cNvPr>
          <p:cNvPicPr>
            <a:picLocks noChangeAspect="1"/>
          </p:cNvPicPr>
          <p:nvPr/>
        </p:nvPicPr>
        <p:blipFill>
          <a:blip r:embed="rId9"/>
          <a:stretch>
            <a:fillRect/>
          </a:stretch>
        </p:blipFill>
        <p:spPr>
          <a:xfrm>
            <a:off x="3466730" y="4074813"/>
            <a:ext cx="2151356" cy="1689792"/>
          </a:xfrm>
          <a:prstGeom prst="rect">
            <a:avLst/>
          </a:prstGeom>
        </p:spPr>
      </p:pic>
      <p:pic>
        <p:nvPicPr>
          <p:cNvPr id="12" name="Picture 12" descr="Chart&#10;&#10;Description automatically generated">
            <a:extLst>
              <a:ext uri="{FF2B5EF4-FFF2-40B4-BE49-F238E27FC236}">
                <a16:creationId xmlns:a16="http://schemas.microsoft.com/office/drawing/2014/main" id="{38F82208-5C4C-552D-915E-E7250DBBB896}"/>
              </a:ext>
            </a:extLst>
          </p:cNvPr>
          <p:cNvPicPr>
            <a:picLocks noChangeAspect="1"/>
          </p:cNvPicPr>
          <p:nvPr/>
        </p:nvPicPr>
        <p:blipFill>
          <a:blip r:embed="rId10"/>
          <a:stretch>
            <a:fillRect/>
          </a:stretch>
        </p:blipFill>
        <p:spPr>
          <a:xfrm>
            <a:off x="6729274" y="4052619"/>
            <a:ext cx="2180948" cy="1711986"/>
          </a:xfrm>
          <a:prstGeom prst="rect">
            <a:avLst/>
          </a:prstGeom>
        </p:spPr>
      </p:pic>
      <p:pic>
        <p:nvPicPr>
          <p:cNvPr id="13" name="Picture 13" descr="Chart&#10;&#10;Description automatically generated">
            <a:extLst>
              <a:ext uri="{FF2B5EF4-FFF2-40B4-BE49-F238E27FC236}">
                <a16:creationId xmlns:a16="http://schemas.microsoft.com/office/drawing/2014/main" id="{77AFC7D3-ADFC-4EC5-9DFA-895F2B909801}"/>
              </a:ext>
            </a:extLst>
          </p:cNvPr>
          <p:cNvPicPr>
            <a:picLocks noChangeAspect="1"/>
          </p:cNvPicPr>
          <p:nvPr/>
        </p:nvPicPr>
        <p:blipFill>
          <a:blip r:embed="rId11"/>
          <a:stretch>
            <a:fillRect/>
          </a:stretch>
        </p:blipFill>
        <p:spPr>
          <a:xfrm>
            <a:off x="9126245" y="4126599"/>
            <a:ext cx="2032987" cy="1586219"/>
          </a:xfrm>
          <a:prstGeom prst="rect">
            <a:avLst/>
          </a:prstGeom>
        </p:spPr>
      </p:pic>
    </p:spTree>
    <p:extLst>
      <p:ext uri="{BB962C8B-B14F-4D97-AF65-F5344CB8AC3E}">
        <p14:creationId xmlns:p14="http://schemas.microsoft.com/office/powerpoint/2010/main" val="2142863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  Prediction of Cardiovascular Disease risk by use of Multiple Risk Factors in Adults aged 30–50 years. </vt:lpstr>
      <vt:lpstr>Why CVD prediction?</vt:lpstr>
      <vt:lpstr>Justification of population selected</vt:lpstr>
      <vt:lpstr>Justification of the methods used</vt:lpstr>
      <vt:lpstr>Literature review </vt:lpstr>
      <vt:lpstr> How literature influenced our project</vt:lpstr>
      <vt:lpstr>Data Pre-Processing</vt:lpstr>
      <vt:lpstr>Correlation Graph  </vt:lpstr>
      <vt:lpstr>PowerPoint Presentation</vt:lpstr>
      <vt:lpstr>PowerPoint Presentation</vt:lpstr>
      <vt:lpstr>What are the methods used?</vt:lpstr>
      <vt:lpstr>Feature Analysis</vt:lpstr>
      <vt:lpstr>What algorithm model was optimal?</vt:lpstr>
      <vt:lpstr>What other tools could we have used?</vt:lpstr>
      <vt:lpstr>Strengths of the dataset</vt:lpstr>
      <vt:lpstr>Weaknesses of the dataset</vt:lpstr>
      <vt:lpstr>Limitations of the Study</vt:lpstr>
      <vt:lpstr>Severity &amp; Risk Adjustment</vt:lpstr>
      <vt:lpstr>Conclusions on the Project Findings</vt:lpstr>
      <vt:lpstr>Recommendations to improve our measures</vt:lpstr>
      <vt:lpstr>How feasible are the recommendations?</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Prediction of Cardiovascular Disease risks by use of Multiple Risk Factors in Adults </dc:title>
  <dc:creator>Naomi Sang</dc:creator>
  <cp:revision>1</cp:revision>
  <dcterms:created xsi:type="dcterms:W3CDTF">2023-04-18T00:35:23Z</dcterms:created>
  <dcterms:modified xsi:type="dcterms:W3CDTF">2023-04-22T01:38:37Z</dcterms:modified>
</cp:coreProperties>
</file>