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5"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A94A"/>
    <a:srgbClr val="FFC0B9"/>
    <a:srgbClr val="FFE4E1"/>
    <a:srgbClr val="F2E1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00D9A3-E24B-455C-8809-E58A53D3BC57}" v="187" dt="2022-05-02T21:11:15.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omi Nash" userId="4d939ad3-b8d2-48ee-bdc7-ef1ae4d38ea2" providerId="ADAL" clId="{5800D9A3-E24B-455C-8809-E58A53D3BC57}"/>
    <pc:docChg chg="undo custSel delSld modSld sldOrd">
      <pc:chgData name="Naomi Nash" userId="4d939ad3-b8d2-48ee-bdc7-ef1ae4d38ea2" providerId="ADAL" clId="{5800D9A3-E24B-455C-8809-E58A53D3BC57}" dt="2022-05-02T21:11:15.528" v="10059" actId="20577"/>
      <pc:docMkLst>
        <pc:docMk/>
      </pc:docMkLst>
      <pc:sldChg chg="addSp delSp modSp mod modAnim modNotesTx">
        <pc:chgData name="Naomi Nash" userId="4d939ad3-b8d2-48ee-bdc7-ef1ae4d38ea2" providerId="ADAL" clId="{5800D9A3-E24B-455C-8809-E58A53D3BC57}" dt="2022-05-02T20:48:32.251" v="9552" actId="20577"/>
        <pc:sldMkLst>
          <pc:docMk/>
          <pc:sldMk cId="3762027029" sldId="256"/>
        </pc:sldMkLst>
        <pc:spChg chg="mod">
          <ac:chgData name="Naomi Nash" userId="4d939ad3-b8d2-48ee-bdc7-ef1ae4d38ea2" providerId="ADAL" clId="{5800D9A3-E24B-455C-8809-E58A53D3BC57}" dt="2022-05-01T22:43:06.083" v="8" actId="1076"/>
          <ac:spMkLst>
            <pc:docMk/>
            <pc:sldMk cId="3762027029" sldId="256"/>
            <ac:spMk id="2" creationId="{EE255D15-6EC9-1FA5-A2A1-E062D6BD66E0}"/>
          </ac:spMkLst>
        </pc:spChg>
        <pc:spChg chg="mod">
          <ac:chgData name="Naomi Nash" userId="4d939ad3-b8d2-48ee-bdc7-ef1ae4d38ea2" providerId="ADAL" clId="{5800D9A3-E24B-455C-8809-E58A53D3BC57}" dt="2022-05-01T23:04:06.632" v="516" actId="20577"/>
          <ac:spMkLst>
            <pc:docMk/>
            <pc:sldMk cId="3762027029" sldId="256"/>
            <ac:spMk id="3" creationId="{812713BA-C41E-4EF0-F47E-F9A3E61AE972}"/>
          </ac:spMkLst>
        </pc:spChg>
        <pc:spChg chg="add del mod">
          <ac:chgData name="Naomi Nash" userId="4d939ad3-b8d2-48ee-bdc7-ef1ae4d38ea2" providerId="ADAL" clId="{5800D9A3-E24B-455C-8809-E58A53D3BC57}" dt="2022-05-02T20:21:41.436" v="9347"/>
          <ac:spMkLst>
            <pc:docMk/>
            <pc:sldMk cId="3762027029" sldId="256"/>
            <ac:spMk id="18" creationId="{98739A26-D5DD-F711-FCCD-6F6F81A01ED1}"/>
          </ac:spMkLst>
        </pc:spChg>
        <pc:spChg chg="add mod">
          <ac:chgData name="Naomi Nash" userId="4d939ad3-b8d2-48ee-bdc7-ef1ae4d38ea2" providerId="ADAL" clId="{5800D9A3-E24B-455C-8809-E58A53D3BC57}" dt="2022-05-02T20:19:21.786" v="9320" actId="113"/>
          <ac:spMkLst>
            <pc:docMk/>
            <pc:sldMk cId="3762027029" sldId="256"/>
            <ac:spMk id="52" creationId="{A3C316D5-1004-B486-A753-FB851B56ADAD}"/>
          </ac:spMkLst>
        </pc:spChg>
        <pc:spChg chg="add del mod">
          <ac:chgData name="Naomi Nash" userId="4d939ad3-b8d2-48ee-bdc7-ef1ae4d38ea2" providerId="ADAL" clId="{5800D9A3-E24B-455C-8809-E58A53D3BC57}" dt="2022-05-02T01:05:11.978" v="7943"/>
          <ac:spMkLst>
            <pc:docMk/>
            <pc:sldMk cId="3762027029" sldId="256"/>
            <ac:spMk id="54" creationId="{259CABCE-2E33-6672-3D6F-3BEA91A044C4}"/>
          </ac:spMkLst>
        </pc:spChg>
        <pc:spChg chg="add del mod">
          <ac:chgData name="Naomi Nash" userId="4d939ad3-b8d2-48ee-bdc7-ef1ae4d38ea2" providerId="ADAL" clId="{5800D9A3-E24B-455C-8809-E58A53D3BC57}" dt="2022-05-02T01:05:37.842" v="7950"/>
          <ac:spMkLst>
            <pc:docMk/>
            <pc:sldMk cId="3762027029" sldId="256"/>
            <ac:spMk id="63" creationId="{96D7EC11-CA3C-F35C-6B9F-7EBDE125A661}"/>
          </ac:spMkLst>
        </pc:spChg>
        <pc:picChg chg="add mod">
          <ac:chgData name="Naomi Nash" userId="4d939ad3-b8d2-48ee-bdc7-ef1ae4d38ea2" providerId="ADAL" clId="{5800D9A3-E24B-455C-8809-E58A53D3BC57}" dt="2022-05-01T22:48:36.735" v="58" actId="1076"/>
          <ac:picMkLst>
            <pc:docMk/>
            <pc:sldMk cId="3762027029" sldId="256"/>
            <ac:picMk id="5" creationId="{7EC60058-56A3-DEDF-0A43-07D337F63B72}"/>
          </ac:picMkLst>
        </pc:picChg>
        <pc:picChg chg="add mod modCrop">
          <ac:chgData name="Naomi Nash" userId="4d939ad3-b8d2-48ee-bdc7-ef1ae4d38ea2" providerId="ADAL" clId="{5800D9A3-E24B-455C-8809-E58A53D3BC57}" dt="2022-05-02T20:46:10.368" v="9503" actId="1076"/>
          <ac:picMkLst>
            <pc:docMk/>
            <pc:sldMk cId="3762027029" sldId="256"/>
            <ac:picMk id="7" creationId="{DC580082-559C-0F34-229A-443F83851CCB}"/>
          </ac:picMkLst>
        </pc:picChg>
        <pc:picChg chg="add del mod">
          <ac:chgData name="Naomi Nash" userId="4d939ad3-b8d2-48ee-bdc7-ef1ae4d38ea2" providerId="ADAL" clId="{5800D9A3-E24B-455C-8809-E58A53D3BC57}" dt="2022-05-02T20:21:41.436" v="9347"/>
          <ac:picMkLst>
            <pc:docMk/>
            <pc:sldMk cId="3762027029" sldId="256"/>
            <ac:picMk id="19" creationId="{7EA8DCA4-0066-C1D8-84E1-F45086C8B503}"/>
          </ac:picMkLst>
        </pc:picChg>
        <pc:picChg chg="add del mod">
          <ac:chgData name="Naomi Nash" userId="4d939ad3-b8d2-48ee-bdc7-ef1ae4d38ea2" providerId="ADAL" clId="{5800D9A3-E24B-455C-8809-E58A53D3BC57}" dt="2022-05-02T20:21:41.436" v="9347"/>
          <ac:picMkLst>
            <pc:docMk/>
            <pc:sldMk cId="3762027029" sldId="256"/>
            <ac:picMk id="21" creationId="{A124FBC0-3BFB-53A7-40CE-03C284664981}"/>
          </ac:picMkLst>
        </pc:picChg>
        <pc:picChg chg="add del mod">
          <ac:chgData name="Naomi Nash" userId="4d939ad3-b8d2-48ee-bdc7-ef1ae4d38ea2" providerId="ADAL" clId="{5800D9A3-E24B-455C-8809-E58A53D3BC57}" dt="2022-05-02T01:05:11.978" v="7943"/>
          <ac:picMkLst>
            <pc:docMk/>
            <pc:sldMk cId="3762027029" sldId="256"/>
            <ac:picMk id="57" creationId="{F89F8F64-41E3-9832-10AA-8F77C07A87B7}"/>
          </ac:picMkLst>
        </pc:picChg>
        <pc:picChg chg="add del mod">
          <ac:chgData name="Naomi Nash" userId="4d939ad3-b8d2-48ee-bdc7-ef1ae4d38ea2" providerId="ADAL" clId="{5800D9A3-E24B-455C-8809-E58A53D3BC57}" dt="2022-05-02T01:05:11.978" v="7943"/>
          <ac:picMkLst>
            <pc:docMk/>
            <pc:sldMk cId="3762027029" sldId="256"/>
            <ac:picMk id="62" creationId="{A69037EB-7ACA-42EA-40A7-8A02B42B7064}"/>
          </ac:picMkLst>
        </pc:picChg>
        <pc:picChg chg="add del mod">
          <ac:chgData name="Naomi Nash" userId="4d939ad3-b8d2-48ee-bdc7-ef1ae4d38ea2" providerId="ADAL" clId="{5800D9A3-E24B-455C-8809-E58A53D3BC57}" dt="2022-05-02T01:05:37.842" v="7950"/>
          <ac:picMkLst>
            <pc:docMk/>
            <pc:sldMk cId="3762027029" sldId="256"/>
            <ac:picMk id="64" creationId="{9D43F265-8224-A3A4-0EAD-1AAF7401F3BE}"/>
          </ac:picMkLst>
        </pc:picChg>
        <pc:picChg chg="add del mod">
          <ac:chgData name="Naomi Nash" userId="4d939ad3-b8d2-48ee-bdc7-ef1ae4d38ea2" providerId="ADAL" clId="{5800D9A3-E24B-455C-8809-E58A53D3BC57}" dt="2022-05-02T01:05:37.842" v="7950"/>
          <ac:picMkLst>
            <pc:docMk/>
            <pc:sldMk cId="3762027029" sldId="256"/>
            <ac:picMk id="65" creationId="{DA8AECBB-29E9-DD63-83D5-97B8AA50C725}"/>
          </ac:picMkLst>
        </pc:picChg>
      </pc:sldChg>
      <pc:sldChg chg="addSp delSp modSp mod modAnim">
        <pc:chgData name="Naomi Nash" userId="4d939ad3-b8d2-48ee-bdc7-ef1ae4d38ea2" providerId="ADAL" clId="{5800D9A3-E24B-455C-8809-E58A53D3BC57}" dt="2022-05-02T20:59:43.875" v="9958" actId="403"/>
        <pc:sldMkLst>
          <pc:docMk/>
          <pc:sldMk cId="4212140946" sldId="257"/>
        </pc:sldMkLst>
        <pc:spChg chg="mod">
          <ac:chgData name="Naomi Nash" userId="4d939ad3-b8d2-48ee-bdc7-ef1ae4d38ea2" providerId="ADAL" clId="{5800D9A3-E24B-455C-8809-E58A53D3BC57}" dt="2022-05-02T20:19:12.735" v="9319" actId="207"/>
          <ac:spMkLst>
            <pc:docMk/>
            <pc:sldMk cId="4212140946" sldId="257"/>
            <ac:spMk id="2" creationId="{DE393D61-23E0-0384-E3DD-247DF3F51447}"/>
          </ac:spMkLst>
        </pc:spChg>
        <pc:spChg chg="mod">
          <ac:chgData name="Naomi Nash" userId="4d939ad3-b8d2-48ee-bdc7-ef1ae4d38ea2" providerId="ADAL" clId="{5800D9A3-E24B-455C-8809-E58A53D3BC57}" dt="2022-05-02T20:59:43.875" v="9958" actId="403"/>
          <ac:spMkLst>
            <pc:docMk/>
            <pc:sldMk cId="4212140946" sldId="257"/>
            <ac:spMk id="3" creationId="{9C1166C0-403A-CB48-5A91-7E19C517214F}"/>
          </ac:spMkLst>
        </pc:spChg>
        <pc:spChg chg="add mod">
          <ac:chgData name="Naomi Nash" userId="4d939ad3-b8d2-48ee-bdc7-ef1ae4d38ea2" providerId="ADAL" clId="{5800D9A3-E24B-455C-8809-E58A53D3BC57}" dt="2022-05-02T19:58:51.595" v="9141" actId="1076"/>
          <ac:spMkLst>
            <pc:docMk/>
            <pc:sldMk cId="4212140946" sldId="257"/>
            <ac:spMk id="5" creationId="{5ED91C63-76CD-71D7-EACD-F214C7709593}"/>
          </ac:spMkLst>
        </pc:spChg>
        <pc:spChg chg="add mod">
          <ac:chgData name="Naomi Nash" userId="4d939ad3-b8d2-48ee-bdc7-ef1ae4d38ea2" providerId="ADAL" clId="{5800D9A3-E24B-455C-8809-E58A53D3BC57}" dt="2022-05-02T20:19:42.354" v="9321" actId="207"/>
          <ac:spMkLst>
            <pc:docMk/>
            <pc:sldMk cId="4212140946" sldId="257"/>
            <ac:spMk id="13" creationId="{EB5C298E-4510-C145-6B62-2BE59101F7A2}"/>
          </ac:spMkLst>
        </pc:spChg>
        <pc:picChg chg="add mod">
          <ac:chgData name="Naomi Nash" userId="4d939ad3-b8d2-48ee-bdc7-ef1ae4d38ea2" providerId="ADAL" clId="{5800D9A3-E24B-455C-8809-E58A53D3BC57}" dt="2022-05-02T19:53:43.894" v="9087" actId="1076"/>
          <ac:picMkLst>
            <pc:docMk/>
            <pc:sldMk cId="4212140946" sldId="257"/>
            <ac:picMk id="4" creationId="{10D1B8BE-5DF5-C2F1-B8E9-9D14B68CCDE3}"/>
          </ac:picMkLst>
        </pc:picChg>
        <pc:picChg chg="add del mod">
          <ac:chgData name="Naomi Nash" userId="4d939ad3-b8d2-48ee-bdc7-ef1ae4d38ea2" providerId="ADAL" clId="{5800D9A3-E24B-455C-8809-E58A53D3BC57}" dt="2022-05-02T01:18:27.874" v="9072" actId="478"/>
          <ac:picMkLst>
            <pc:docMk/>
            <pc:sldMk cId="4212140946" sldId="257"/>
            <ac:picMk id="9" creationId="{BCDF63A8-8994-CD33-5BFB-4F75A60293F0}"/>
          </ac:picMkLst>
        </pc:picChg>
        <pc:picChg chg="add del mod">
          <ac:chgData name="Naomi Nash" userId="4d939ad3-b8d2-48ee-bdc7-ef1ae4d38ea2" providerId="ADAL" clId="{5800D9A3-E24B-455C-8809-E58A53D3BC57}" dt="2022-05-02T01:18:28.989" v="9073" actId="478"/>
          <ac:picMkLst>
            <pc:docMk/>
            <pc:sldMk cId="4212140946" sldId="257"/>
            <ac:picMk id="11" creationId="{A24F8795-05E4-B67E-E156-89A2016BF50D}"/>
          </ac:picMkLst>
        </pc:picChg>
        <pc:picChg chg="add mod">
          <ac:chgData name="Naomi Nash" userId="4d939ad3-b8d2-48ee-bdc7-ef1ae4d38ea2" providerId="ADAL" clId="{5800D9A3-E24B-455C-8809-E58A53D3BC57}" dt="2022-05-02T01:02:54.267" v="7933" actId="207"/>
          <ac:picMkLst>
            <pc:docMk/>
            <pc:sldMk cId="4212140946" sldId="257"/>
            <ac:picMk id="15" creationId="{41E22F0F-41C5-5267-065D-0B284B84167F}"/>
          </ac:picMkLst>
        </pc:picChg>
        <pc:picChg chg="add mod">
          <ac:chgData name="Naomi Nash" userId="4d939ad3-b8d2-48ee-bdc7-ef1ae4d38ea2" providerId="ADAL" clId="{5800D9A3-E24B-455C-8809-E58A53D3BC57}" dt="2022-05-02T01:03:02.860" v="7934" actId="207"/>
          <ac:picMkLst>
            <pc:docMk/>
            <pc:sldMk cId="4212140946" sldId="257"/>
            <ac:picMk id="17" creationId="{41F9200C-15DF-92EB-775A-ABDDCE5B89D5}"/>
          </ac:picMkLst>
        </pc:picChg>
        <pc:picChg chg="add mod">
          <ac:chgData name="Naomi Nash" userId="4d939ad3-b8d2-48ee-bdc7-ef1ae4d38ea2" providerId="ADAL" clId="{5800D9A3-E24B-455C-8809-E58A53D3BC57}" dt="2022-05-02T20:46:56.364" v="9509" actId="207"/>
          <ac:picMkLst>
            <pc:docMk/>
            <pc:sldMk cId="4212140946" sldId="257"/>
            <ac:picMk id="18" creationId="{04176716-B3CB-DA16-168E-E63A754BCC9A}"/>
          </ac:picMkLst>
        </pc:picChg>
        <pc:picChg chg="add mod">
          <ac:chgData name="Naomi Nash" userId="4d939ad3-b8d2-48ee-bdc7-ef1ae4d38ea2" providerId="ADAL" clId="{5800D9A3-E24B-455C-8809-E58A53D3BC57}" dt="2022-05-02T20:46:51.034" v="9507" actId="207"/>
          <ac:picMkLst>
            <pc:docMk/>
            <pc:sldMk cId="4212140946" sldId="257"/>
            <ac:picMk id="19" creationId="{77DB167F-4F1B-44F2-0AC6-ED1F05E1F12E}"/>
          </ac:picMkLst>
        </pc:picChg>
      </pc:sldChg>
      <pc:sldChg chg="addSp delSp modSp mod delAnim modAnim">
        <pc:chgData name="Naomi Nash" userId="4d939ad3-b8d2-48ee-bdc7-ef1ae4d38ea2" providerId="ADAL" clId="{5800D9A3-E24B-455C-8809-E58A53D3BC57}" dt="2022-05-02T21:04:03.228" v="9972" actId="20577"/>
        <pc:sldMkLst>
          <pc:docMk/>
          <pc:sldMk cId="1614591803" sldId="258"/>
        </pc:sldMkLst>
        <pc:spChg chg="del">
          <ac:chgData name="Naomi Nash" userId="4d939ad3-b8d2-48ee-bdc7-ef1ae4d38ea2" providerId="ADAL" clId="{5800D9A3-E24B-455C-8809-E58A53D3BC57}" dt="2022-05-01T22:51:37.681" v="119" actId="478"/>
          <ac:spMkLst>
            <pc:docMk/>
            <pc:sldMk cId="1614591803" sldId="258"/>
            <ac:spMk id="2" creationId="{86709E23-C8CB-CEC5-A6C4-D3FEBEA63C98}"/>
          </ac:spMkLst>
        </pc:spChg>
        <pc:spChg chg="del">
          <ac:chgData name="Naomi Nash" userId="4d939ad3-b8d2-48ee-bdc7-ef1ae4d38ea2" providerId="ADAL" clId="{5800D9A3-E24B-455C-8809-E58A53D3BC57}" dt="2022-05-01T22:51:40.886" v="120" actId="478"/>
          <ac:spMkLst>
            <pc:docMk/>
            <pc:sldMk cId="1614591803" sldId="258"/>
            <ac:spMk id="3" creationId="{260FAA66-A26D-A630-ACD4-12527FA5097F}"/>
          </ac:spMkLst>
        </pc:spChg>
        <pc:spChg chg="add mod">
          <ac:chgData name="Naomi Nash" userId="4d939ad3-b8d2-48ee-bdc7-ef1ae4d38ea2" providerId="ADAL" clId="{5800D9A3-E24B-455C-8809-E58A53D3BC57}" dt="2022-05-02T00:57:45.547" v="7874" actId="403"/>
          <ac:spMkLst>
            <pc:docMk/>
            <pc:sldMk cId="1614591803" sldId="258"/>
            <ac:spMk id="15" creationId="{2D967AAF-8424-124D-D02F-C89C2BE84204}"/>
          </ac:spMkLst>
        </pc:spChg>
        <pc:spChg chg="add mod">
          <ac:chgData name="Naomi Nash" userId="4d939ad3-b8d2-48ee-bdc7-ef1ae4d38ea2" providerId="ADAL" clId="{5800D9A3-E24B-455C-8809-E58A53D3BC57}" dt="2022-05-02T21:04:03.228" v="9972" actId="20577"/>
          <ac:spMkLst>
            <pc:docMk/>
            <pc:sldMk cId="1614591803" sldId="258"/>
            <ac:spMk id="17" creationId="{79B7AA35-B0C2-FFA0-E75B-DB63EE68711B}"/>
          </ac:spMkLst>
        </pc:spChg>
        <pc:spChg chg="add del mod">
          <ac:chgData name="Naomi Nash" userId="4d939ad3-b8d2-48ee-bdc7-ef1ae4d38ea2" providerId="ADAL" clId="{5800D9A3-E24B-455C-8809-E58A53D3BC57}" dt="2022-05-02T20:20:08.793" v="9323" actId="478"/>
          <ac:spMkLst>
            <pc:docMk/>
            <pc:sldMk cId="1614591803" sldId="258"/>
            <ac:spMk id="19" creationId="{FB54D570-3364-6285-ACC1-AF23EB3A293C}"/>
          </ac:spMkLst>
        </pc:spChg>
        <pc:spChg chg="add mod">
          <ac:chgData name="Naomi Nash" userId="4d939ad3-b8d2-48ee-bdc7-ef1ae4d38ea2" providerId="ADAL" clId="{5800D9A3-E24B-455C-8809-E58A53D3BC57}" dt="2022-05-02T19:59:31.365" v="9171" actId="1076"/>
          <ac:spMkLst>
            <pc:docMk/>
            <pc:sldMk cId="1614591803" sldId="258"/>
            <ac:spMk id="23" creationId="{F10BEFFD-0B27-64F7-F219-806F54C5A596}"/>
          </ac:spMkLst>
        </pc:spChg>
        <pc:spChg chg="add mod">
          <ac:chgData name="Naomi Nash" userId="4d939ad3-b8d2-48ee-bdc7-ef1ae4d38ea2" providerId="ADAL" clId="{5800D9A3-E24B-455C-8809-E58A53D3BC57}" dt="2022-05-02T19:59:55.691" v="9215" actId="1076"/>
          <ac:spMkLst>
            <pc:docMk/>
            <pc:sldMk cId="1614591803" sldId="258"/>
            <ac:spMk id="24" creationId="{2547E18F-42F6-F812-8E21-9BA8B824166E}"/>
          </ac:spMkLst>
        </pc:spChg>
        <pc:spChg chg="add del mod">
          <ac:chgData name="Naomi Nash" userId="4d939ad3-b8d2-48ee-bdc7-ef1ae4d38ea2" providerId="ADAL" clId="{5800D9A3-E24B-455C-8809-E58A53D3BC57}" dt="2022-05-02T20:02:08.124" v="9238" actId="478"/>
          <ac:spMkLst>
            <pc:docMk/>
            <pc:sldMk cId="1614591803" sldId="258"/>
            <ac:spMk id="25" creationId="{98CFE974-56B3-7886-47F9-5C18AB32E9D1}"/>
          </ac:spMkLst>
        </pc:spChg>
        <pc:spChg chg="add mod">
          <ac:chgData name="Naomi Nash" userId="4d939ad3-b8d2-48ee-bdc7-ef1ae4d38ea2" providerId="ADAL" clId="{5800D9A3-E24B-455C-8809-E58A53D3BC57}" dt="2022-05-02T20:20:13.011" v="9326"/>
          <ac:spMkLst>
            <pc:docMk/>
            <pc:sldMk cId="1614591803" sldId="258"/>
            <ac:spMk id="26" creationId="{9BA5F3EC-CB1D-3F4B-767D-5161EFF280E3}"/>
          </ac:spMkLst>
        </pc:spChg>
        <pc:picChg chg="add del mod modCrop">
          <ac:chgData name="Naomi Nash" userId="4d939ad3-b8d2-48ee-bdc7-ef1ae4d38ea2" providerId="ADAL" clId="{5800D9A3-E24B-455C-8809-E58A53D3BC57}" dt="2022-05-02T19:56:15.477" v="9098" actId="478"/>
          <ac:picMkLst>
            <pc:docMk/>
            <pc:sldMk cId="1614591803" sldId="258"/>
            <ac:picMk id="3" creationId="{DAF4D80D-F466-4B36-075D-76C87D4FDF69}"/>
          </ac:picMkLst>
        </pc:picChg>
        <pc:picChg chg="add mod modCrop">
          <ac:chgData name="Naomi Nash" userId="4d939ad3-b8d2-48ee-bdc7-ef1ae4d38ea2" providerId="ADAL" clId="{5800D9A3-E24B-455C-8809-E58A53D3BC57}" dt="2022-05-02T19:58:03.856" v="9120" actId="1440"/>
          <ac:picMkLst>
            <pc:docMk/>
            <pc:sldMk cId="1614591803" sldId="258"/>
            <ac:picMk id="5" creationId="{BCA9018E-3C2F-F65E-07A1-C9749A5A3D1D}"/>
          </ac:picMkLst>
        </pc:picChg>
        <pc:picChg chg="add mod modCrop">
          <ac:chgData name="Naomi Nash" userId="4d939ad3-b8d2-48ee-bdc7-ef1ae4d38ea2" providerId="ADAL" clId="{5800D9A3-E24B-455C-8809-E58A53D3BC57}" dt="2022-05-02T19:58:07.798" v="9121" actId="1440"/>
          <ac:picMkLst>
            <pc:docMk/>
            <pc:sldMk cId="1614591803" sldId="258"/>
            <ac:picMk id="7" creationId="{E24800F4-2075-1AE6-5E89-35E9B9100C38}"/>
          </ac:picMkLst>
        </pc:picChg>
        <pc:picChg chg="add mod">
          <ac:chgData name="Naomi Nash" userId="4d939ad3-b8d2-48ee-bdc7-ef1ae4d38ea2" providerId="ADAL" clId="{5800D9A3-E24B-455C-8809-E58A53D3BC57}" dt="2022-05-01T22:47:34.952" v="41"/>
          <ac:picMkLst>
            <pc:docMk/>
            <pc:sldMk cId="1614591803" sldId="258"/>
            <ac:picMk id="11" creationId="{B18E9030-F42C-DAF6-B64C-747EBA857BE3}"/>
          </ac:picMkLst>
        </pc:picChg>
        <pc:picChg chg="add mod">
          <ac:chgData name="Naomi Nash" userId="4d939ad3-b8d2-48ee-bdc7-ef1ae4d38ea2" providerId="ADAL" clId="{5800D9A3-E24B-455C-8809-E58A53D3BC57}" dt="2022-05-01T22:47:34.952" v="41"/>
          <ac:picMkLst>
            <pc:docMk/>
            <pc:sldMk cId="1614591803" sldId="258"/>
            <ac:picMk id="13" creationId="{62F8ED84-5A5C-3A47-3777-4297ADAAFC93}"/>
          </ac:picMkLst>
        </pc:picChg>
        <pc:picChg chg="add del mod">
          <ac:chgData name="Naomi Nash" userId="4d939ad3-b8d2-48ee-bdc7-ef1ae4d38ea2" providerId="ADAL" clId="{5800D9A3-E24B-455C-8809-E58A53D3BC57}" dt="2022-05-02T20:20:10.438" v="9324" actId="478"/>
          <ac:picMkLst>
            <pc:docMk/>
            <pc:sldMk cId="1614591803" sldId="258"/>
            <ac:picMk id="21" creationId="{92085F4F-DDBB-2FA0-8487-66EC53AD6B33}"/>
          </ac:picMkLst>
        </pc:picChg>
        <pc:picChg chg="add del mod">
          <ac:chgData name="Naomi Nash" userId="4d939ad3-b8d2-48ee-bdc7-ef1ae4d38ea2" providerId="ADAL" clId="{5800D9A3-E24B-455C-8809-E58A53D3BC57}" dt="2022-05-02T20:20:12.304" v="9325" actId="478"/>
          <ac:picMkLst>
            <pc:docMk/>
            <pc:sldMk cId="1614591803" sldId="258"/>
            <ac:picMk id="22" creationId="{5AABED41-2F94-05A8-2C7E-A4A7F3A85EDC}"/>
          </ac:picMkLst>
        </pc:picChg>
        <pc:picChg chg="add mod">
          <ac:chgData name="Naomi Nash" userId="4d939ad3-b8d2-48ee-bdc7-ef1ae4d38ea2" providerId="ADAL" clId="{5800D9A3-E24B-455C-8809-E58A53D3BC57}" dt="2022-05-02T20:20:13.011" v="9326"/>
          <ac:picMkLst>
            <pc:docMk/>
            <pc:sldMk cId="1614591803" sldId="258"/>
            <ac:picMk id="27" creationId="{B9B7C4DB-0CC6-1A70-5BB5-2ACC159F4A0E}"/>
          </ac:picMkLst>
        </pc:picChg>
        <pc:picChg chg="add mod">
          <ac:chgData name="Naomi Nash" userId="4d939ad3-b8d2-48ee-bdc7-ef1ae4d38ea2" providerId="ADAL" clId="{5800D9A3-E24B-455C-8809-E58A53D3BC57}" dt="2022-05-02T20:20:13.011" v="9326"/>
          <ac:picMkLst>
            <pc:docMk/>
            <pc:sldMk cId="1614591803" sldId="258"/>
            <ac:picMk id="28" creationId="{E47361E9-343F-4173-A180-55AD7030826A}"/>
          </ac:picMkLst>
        </pc:picChg>
      </pc:sldChg>
      <pc:sldChg chg="addSp delSp modSp mod delAnim modAnim">
        <pc:chgData name="Naomi Nash" userId="4d939ad3-b8d2-48ee-bdc7-ef1ae4d38ea2" providerId="ADAL" clId="{5800D9A3-E24B-455C-8809-E58A53D3BC57}" dt="2022-05-02T21:05:40.552" v="9979" actId="20577"/>
        <pc:sldMkLst>
          <pc:docMk/>
          <pc:sldMk cId="331322951" sldId="259"/>
        </pc:sldMkLst>
        <pc:spChg chg="del">
          <ac:chgData name="Naomi Nash" userId="4d939ad3-b8d2-48ee-bdc7-ef1ae4d38ea2" providerId="ADAL" clId="{5800D9A3-E24B-455C-8809-E58A53D3BC57}" dt="2022-05-01T22:51:43.822" v="121" actId="478"/>
          <ac:spMkLst>
            <pc:docMk/>
            <pc:sldMk cId="331322951" sldId="259"/>
            <ac:spMk id="2" creationId="{E8DC28AD-E05A-1131-7194-54F3BFD86717}"/>
          </ac:spMkLst>
        </pc:spChg>
        <pc:spChg chg="del mod">
          <ac:chgData name="Naomi Nash" userId="4d939ad3-b8d2-48ee-bdc7-ef1ae4d38ea2" providerId="ADAL" clId="{5800D9A3-E24B-455C-8809-E58A53D3BC57}" dt="2022-05-01T22:51:47.051" v="123" actId="478"/>
          <ac:spMkLst>
            <pc:docMk/>
            <pc:sldMk cId="331322951" sldId="259"/>
            <ac:spMk id="3" creationId="{D4136739-73B5-8E9B-67B2-3AF9A2422E7E}"/>
          </ac:spMkLst>
        </pc:spChg>
        <pc:spChg chg="add mod">
          <ac:chgData name="Naomi Nash" userId="4d939ad3-b8d2-48ee-bdc7-ef1ae4d38ea2" providerId="ADAL" clId="{5800D9A3-E24B-455C-8809-E58A53D3BC57}" dt="2022-05-02T00:58:13.053" v="7878" actId="403"/>
          <ac:spMkLst>
            <pc:docMk/>
            <pc:sldMk cId="331322951" sldId="259"/>
            <ac:spMk id="15" creationId="{E582F748-BF68-19C0-14E6-FF7F9D5E7B79}"/>
          </ac:spMkLst>
        </pc:spChg>
        <pc:spChg chg="add mod">
          <ac:chgData name="Naomi Nash" userId="4d939ad3-b8d2-48ee-bdc7-ef1ae4d38ea2" providerId="ADAL" clId="{5800D9A3-E24B-455C-8809-E58A53D3BC57}" dt="2022-05-02T21:05:40.552" v="9979" actId="20577"/>
          <ac:spMkLst>
            <pc:docMk/>
            <pc:sldMk cId="331322951" sldId="259"/>
            <ac:spMk id="17" creationId="{7205F076-DD93-52A4-8D24-4D0267BD0A6E}"/>
          </ac:spMkLst>
        </pc:spChg>
        <pc:spChg chg="add del mod">
          <ac:chgData name="Naomi Nash" userId="4d939ad3-b8d2-48ee-bdc7-ef1ae4d38ea2" providerId="ADAL" clId="{5800D9A3-E24B-455C-8809-E58A53D3BC57}" dt="2022-05-02T20:20:23.363" v="9327" actId="478"/>
          <ac:spMkLst>
            <pc:docMk/>
            <pc:sldMk cId="331322951" sldId="259"/>
            <ac:spMk id="19" creationId="{B083C47A-9BAF-FFE8-9EB3-EC1950C4C247}"/>
          </ac:spMkLst>
        </pc:spChg>
        <pc:spChg chg="add mod">
          <ac:chgData name="Naomi Nash" userId="4d939ad3-b8d2-48ee-bdc7-ef1ae4d38ea2" providerId="ADAL" clId="{5800D9A3-E24B-455C-8809-E58A53D3BC57}" dt="2022-05-02T21:04:53.493" v="9974" actId="1076"/>
          <ac:spMkLst>
            <pc:docMk/>
            <pc:sldMk cId="331322951" sldId="259"/>
            <ac:spMk id="24" creationId="{6C9E23DD-EA71-D496-FD8A-5F8478F77208}"/>
          </ac:spMkLst>
        </pc:spChg>
        <pc:spChg chg="add del mod">
          <ac:chgData name="Naomi Nash" userId="4d939ad3-b8d2-48ee-bdc7-ef1ae4d38ea2" providerId="ADAL" clId="{5800D9A3-E24B-455C-8809-E58A53D3BC57}" dt="2022-05-02T20:04:07.731" v="9289" actId="478"/>
          <ac:spMkLst>
            <pc:docMk/>
            <pc:sldMk cId="331322951" sldId="259"/>
            <ac:spMk id="25" creationId="{D4220578-83F2-5422-8F90-63C46BB5BE20}"/>
          </ac:spMkLst>
        </pc:spChg>
        <pc:spChg chg="add mod">
          <ac:chgData name="Naomi Nash" userId="4d939ad3-b8d2-48ee-bdc7-ef1ae4d38ea2" providerId="ADAL" clId="{5800D9A3-E24B-455C-8809-E58A53D3BC57}" dt="2022-05-02T20:20:24.204" v="9328"/>
          <ac:spMkLst>
            <pc:docMk/>
            <pc:sldMk cId="331322951" sldId="259"/>
            <ac:spMk id="26" creationId="{DDD92234-6F57-6532-EDDC-9E2D2F95B260}"/>
          </ac:spMkLst>
        </pc:spChg>
        <pc:picChg chg="add mod">
          <ac:chgData name="Naomi Nash" userId="4d939ad3-b8d2-48ee-bdc7-ef1ae4d38ea2" providerId="ADAL" clId="{5800D9A3-E24B-455C-8809-E58A53D3BC57}" dt="2022-05-01T22:47:36.579" v="42"/>
          <ac:picMkLst>
            <pc:docMk/>
            <pc:sldMk cId="331322951" sldId="259"/>
            <ac:picMk id="11" creationId="{00093E3D-A686-D41F-BCF3-D4CAFF5D25B2}"/>
          </ac:picMkLst>
        </pc:picChg>
        <pc:picChg chg="add mod">
          <ac:chgData name="Naomi Nash" userId="4d939ad3-b8d2-48ee-bdc7-ef1ae4d38ea2" providerId="ADAL" clId="{5800D9A3-E24B-455C-8809-E58A53D3BC57}" dt="2022-05-01T22:47:36.579" v="42"/>
          <ac:picMkLst>
            <pc:docMk/>
            <pc:sldMk cId="331322951" sldId="259"/>
            <ac:picMk id="13" creationId="{301F54DF-8A21-C32D-34F0-BD41E77089D3}"/>
          </ac:picMkLst>
        </pc:picChg>
        <pc:picChg chg="add del mod">
          <ac:chgData name="Naomi Nash" userId="4d939ad3-b8d2-48ee-bdc7-ef1ae4d38ea2" providerId="ADAL" clId="{5800D9A3-E24B-455C-8809-E58A53D3BC57}" dt="2022-05-02T20:20:23.363" v="9327" actId="478"/>
          <ac:picMkLst>
            <pc:docMk/>
            <pc:sldMk cId="331322951" sldId="259"/>
            <ac:picMk id="21" creationId="{DEF0AD29-CC22-0AFA-5182-939AFC79BD04}"/>
          </ac:picMkLst>
        </pc:picChg>
        <pc:picChg chg="add del mod">
          <ac:chgData name="Naomi Nash" userId="4d939ad3-b8d2-48ee-bdc7-ef1ae4d38ea2" providerId="ADAL" clId="{5800D9A3-E24B-455C-8809-E58A53D3BC57}" dt="2022-05-02T20:20:23.363" v="9327" actId="478"/>
          <ac:picMkLst>
            <pc:docMk/>
            <pc:sldMk cId="331322951" sldId="259"/>
            <ac:picMk id="22" creationId="{EF049935-5078-3158-2467-E91D5C218437}"/>
          </ac:picMkLst>
        </pc:picChg>
        <pc:picChg chg="add del mod">
          <ac:chgData name="Naomi Nash" userId="4d939ad3-b8d2-48ee-bdc7-ef1ae4d38ea2" providerId="ADAL" clId="{5800D9A3-E24B-455C-8809-E58A53D3BC57}" dt="2022-05-02T20:53:37.819" v="9603" actId="478"/>
          <ac:picMkLst>
            <pc:docMk/>
            <pc:sldMk cId="331322951" sldId="259"/>
            <ac:picMk id="23" creationId="{D6C0A731-0879-F953-1F9D-06018176BADD}"/>
          </ac:picMkLst>
        </pc:picChg>
        <pc:picChg chg="add mod">
          <ac:chgData name="Naomi Nash" userId="4d939ad3-b8d2-48ee-bdc7-ef1ae4d38ea2" providerId="ADAL" clId="{5800D9A3-E24B-455C-8809-E58A53D3BC57}" dt="2022-05-02T20:20:24.204" v="9328"/>
          <ac:picMkLst>
            <pc:docMk/>
            <pc:sldMk cId="331322951" sldId="259"/>
            <ac:picMk id="27" creationId="{1DAC402D-28AE-E312-543D-61B50D4AC8CD}"/>
          </ac:picMkLst>
        </pc:picChg>
        <pc:picChg chg="add mod">
          <ac:chgData name="Naomi Nash" userId="4d939ad3-b8d2-48ee-bdc7-ef1ae4d38ea2" providerId="ADAL" clId="{5800D9A3-E24B-455C-8809-E58A53D3BC57}" dt="2022-05-02T20:20:24.204" v="9328"/>
          <ac:picMkLst>
            <pc:docMk/>
            <pc:sldMk cId="331322951" sldId="259"/>
            <ac:picMk id="28" creationId="{2AA6973B-DFFB-2620-D42C-56816124F726}"/>
          </ac:picMkLst>
        </pc:picChg>
        <pc:picChg chg="add mod">
          <ac:chgData name="Naomi Nash" userId="4d939ad3-b8d2-48ee-bdc7-ef1ae4d38ea2" providerId="ADAL" clId="{5800D9A3-E24B-455C-8809-E58A53D3BC57}" dt="2022-05-02T21:04:53.493" v="9974" actId="1076"/>
          <ac:picMkLst>
            <pc:docMk/>
            <pc:sldMk cId="331322951" sldId="259"/>
            <ac:picMk id="29" creationId="{4D063484-3D05-745F-0D34-00AB57224B5E}"/>
          </ac:picMkLst>
        </pc:picChg>
      </pc:sldChg>
      <pc:sldChg chg="addSp delSp modSp mod ord delAnim modAnim">
        <pc:chgData name="Naomi Nash" userId="4d939ad3-b8d2-48ee-bdc7-ef1ae4d38ea2" providerId="ADAL" clId="{5800D9A3-E24B-455C-8809-E58A53D3BC57}" dt="2022-05-02T21:11:15.528" v="10059" actId="20577"/>
        <pc:sldMkLst>
          <pc:docMk/>
          <pc:sldMk cId="142420214" sldId="260"/>
        </pc:sldMkLst>
        <pc:spChg chg="del">
          <ac:chgData name="Naomi Nash" userId="4d939ad3-b8d2-48ee-bdc7-ef1ae4d38ea2" providerId="ADAL" clId="{5800D9A3-E24B-455C-8809-E58A53D3BC57}" dt="2022-05-01T22:51:53.920" v="125" actId="478"/>
          <ac:spMkLst>
            <pc:docMk/>
            <pc:sldMk cId="142420214" sldId="260"/>
            <ac:spMk id="2" creationId="{F1C6A90A-40F1-EEA3-CC04-144B982FB563}"/>
          </ac:spMkLst>
        </pc:spChg>
        <pc:spChg chg="del">
          <ac:chgData name="Naomi Nash" userId="4d939ad3-b8d2-48ee-bdc7-ef1ae4d38ea2" providerId="ADAL" clId="{5800D9A3-E24B-455C-8809-E58A53D3BC57}" dt="2022-05-01T22:51:50.450" v="124" actId="478"/>
          <ac:spMkLst>
            <pc:docMk/>
            <pc:sldMk cId="142420214" sldId="260"/>
            <ac:spMk id="3" creationId="{4A1D0947-EBDA-D7E1-188C-C5E01A53C83A}"/>
          </ac:spMkLst>
        </pc:spChg>
        <pc:spChg chg="add mod">
          <ac:chgData name="Naomi Nash" userId="4d939ad3-b8d2-48ee-bdc7-ef1ae4d38ea2" providerId="ADAL" clId="{5800D9A3-E24B-455C-8809-E58A53D3BC57}" dt="2022-05-02T20:20:58.299" v="9337" actId="207"/>
          <ac:spMkLst>
            <pc:docMk/>
            <pc:sldMk cId="142420214" sldId="260"/>
            <ac:spMk id="15" creationId="{3DAD2FDF-9B42-DDB9-9005-DB9C25E02A8E}"/>
          </ac:spMkLst>
        </pc:spChg>
        <pc:spChg chg="add mod">
          <ac:chgData name="Naomi Nash" userId="4d939ad3-b8d2-48ee-bdc7-ef1ae4d38ea2" providerId="ADAL" clId="{5800D9A3-E24B-455C-8809-E58A53D3BC57}" dt="2022-05-02T21:11:15.528" v="10059" actId="20577"/>
          <ac:spMkLst>
            <pc:docMk/>
            <pc:sldMk cId="142420214" sldId="260"/>
            <ac:spMk id="17" creationId="{3DC0AD3E-52A8-AE7F-0CEB-1443FB6306B0}"/>
          </ac:spMkLst>
        </pc:spChg>
        <pc:spChg chg="add del mod">
          <ac:chgData name="Naomi Nash" userId="4d939ad3-b8d2-48ee-bdc7-ef1ae4d38ea2" providerId="ADAL" clId="{5800D9A3-E24B-455C-8809-E58A53D3BC57}" dt="2022-05-02T20:20:49.576" v="9335" actId="478"/>
          <ac:spMkLst>
            <pc:docMk/>
            <pc:sldMk cId="142420214" sldId="260"/>
            <ac:spMk id="19" creationId="{CBC2E9E3-0DBE-F6B8-515C-A803BAB83D93}"/>
          </ac:spMkLst>
        </pc:spChg>
        <pc:spChg chg="add mod">
          <ac:chgData name="Naomi Nash" userId="4d939ad3-b8d2-48ee-bdc7-ef1ae4d38ea2" providerId="ADAL" clId="{5800D9A3-E24B-455C-8809-E58A53D3BC57}" dt="2022-05-02T20:20:49.986" v="9336"/>
          <ac:spMkLst>
            <pc:docMk/>
            <pc:sldMk cId="142420214" sldId="260"/>
            <ac:spMk id="23" creationId="{97780EDA-BB33-4687-F837-75961AECB5C9}"/>
          </ac:spMkLst>
        </pc:spChg>
        <pc:spChg chg="add del mod">
          <ac:chgData name="Naomi Nash" userId="4d939ad3-b8d2-48ee-bdc7-ef1ae4d38ea2" providerId="ADAL" clId="{5800D9A3-E24B-455C-8809-E58A53D3BC57}" dt="2022-05-02T20:39:20.203" v="9489" actId="478"/>
          <ac:spMkLst>
            <pc:docMk/>
            <pc:sldMk cId="142420214" sldId="260"/>
            <ac:spMk id="26" creationId="{A552C6CA-415B-260C-4A5E-3DB539283BB4}"/>
          </ac:spMkLst>
        </pc:spChg>
        <pc:picChg chg="add mod modCrop">
          <ac:chgData name="Naomi Nash" userId="4d939ad3-b8d2-48ee-bdc7-ef1ae4d38ea2" providerId="ADAL" clId="{5800D9A3-E24B-455C-8809-E58A53D3BC57}" dt="2022-05-02T20:41:13.596" v="9501" actId="1076"/>
          <ac:picMkLst>
            <pc:docMk/>
            <pc:sldMk cId="142420214" sldId="260"/>
            <ac:picMk id="3" creationId="{4335A82F-88A9-1390-D733-FC7B3EF11530}"/>
          </ac:picMkLst>
        </pc:picChg>
        <pc:picChg chg="add mod">
          <ac:chgData name="Naomi Nash" userId="4d939ad3-b8d2-48ee-bdc7-ef1ae4d38ea2" providerId="ADAL" clId="{5800D9A3-E24B-455C-8809-E58A53D3BC57}" dt="2022-05-01T22:47:37.878" v="43"/>
          <ac:picMkLst>
            <pc:docMk/>
            <pc:sldMk cId="142420214" sldId="260"/>
            <ac:picMk id="11" creationId="{7EB83882-A324-0D49-C1AF-5D1C0584629F}"/>
          </ac:picMkLst>
        </pc:picChg>
        <pc:picChg chg="add mod">
          <ac:chgData name="Naomi Nash" userId="4d939ad3-b8d2-48ee-bdc7-ef1ae4d38ea2" providerId="ADAL" clId="{5800D9A3-E24B-455C-8809-E58A53D3BC57}" dt="2022-05-01T22:47:37.878" v="43"/>
          <ac:picMkLst>
            <pc:docMk/>
            <pc:sldMk cId="142420214" sldId="260"/>
            <ac:picMk id="13" creationId="{A1754226-202B-CA8F-BD57-81804B2DAAC6}"/>
          </ac:picMkLst>
        </pc:picChg>
        <pc:picChg chg="add del mod">
          <ac:chgData name="Naomi Nash" userId="4d939ad3-b8d2-48ee-bdc7-ef1ae4d38ea2" providerId="ADAL" clId="{5800D9A3-E24B-455C-8809-E58A53D3BC57}" dt="2022-05-02T20:20:49.576" v="9335" actId="478"/>
          <ac:picMkLst>
            <pc:docMk/>
            <pc:sldMk cId="142420214" sldId="260"/>
            <ac:picMk id="21" creationId="{AEEC310D-1C20-C041-DA25-A2FF45E3EFF2}"/>
          </ac:picMkLst>
        </pc:picChg>
        <pc:picChg chg="add del mod">
          <ac:chgData name="Naomi Nash" userId="4d939ad3-b8d2-48ee-bdc7-ef1ae4d38ea2" providerId="ADAL" clId="{5800D9A3-E24B-455C-8809-E58A53D3BC57}" dt="2022-05-02T20:20:49.576" v="9335" actId="478"/>
          <ac:picMkLst>
            <pc:docMk/>
            <pc:sldMk cId="142420214" sldId="260"/>
            <ac:picMk id="22" creationId="{3CE1236A-1AB1-9854-2A3F-32E12DDC9162}"/>
          </ac:picMkLst>
        </pc:picChg>
        <pc:picChg chg="add mod">
          <ac:chgData name="Naomi Nash" userId="4d939ad3-b8d2-48ee-bdc7-ef1ae4d38ea2" providerId="ADAL" clId="{5800D9A3-E24B-455C-8809-E58A53D3BC57}" dt="2022-05-02T20:20:49.986" v="9336"/>
          <ac:picMkLst>
            <pc:docMk/>
            <pc:sldMk cId="142420214" sldId="260"/>
            <ac:picMk id="24" creationId="{CAD1671D-EE33-245C-B857-E40A681FBE95}"/>
          </ac:picMkLst>
        </pc:picChg>
        <pc:picChg chg="add mod">
          <ac:chgData name="Naomi Nash" userId="4d939ad3-b8d2-48ee-bdc7-ef1ae4d38ea2" providerId="ADAL" clId="{5800D9A3-E24B-455C-8809-E58A53D3BC57}" dt="2022-05-02T20:20:49.986" v="9336"/>
          <ac:picMkLst>
            <pc:docMk/>
            <pc:sldMk cId="142420214" sldId="260"/>
            <ac:picMk id="25" creationId="{AD17A7B7-0B75-CD50-7383-6DBCBA22AA31}"/>
          </ac:picMkLst>
        </pc:picChg>
        <pc:picChg chg="add mod">
          <ac:chgData name="Naomi Nash" userId="4d939ad3-b8d2-48ee-bdc7-ef1ae4d38ea2" providerId="ADAL" clId="{5800D9A3-E24B-455C-8809-E58A53D3BC57}" dt="2022-05-02T20:41:08.181" v="9500" actId="1076"/>
          <ac:picMkLst>
            <pc:docMk/>
            <pc:sldMk cId="142420214" sldId="260"/>
            <ac:picMk id="27" creationId="{9D517F6C-7478-3887-E2B8-2883DEFF2949}"/>
          </ac:picMkLst>
        </pc:picChg>
      </pc:sldChg>
      <pc:sldChg chg="addSp delSp modSp mod delAnim modAnim">
        <pc:chgData name="Naomi Nash" userId="4d939ad3-b8d2-48ee-bdc7-ef1ae4d38ea2" providerId="ADAL" clId="{5800D9A3-E24B-455C-8809-E58A53D3BC57}" dt="2022-05-02T21:09:20.505" v="10057" actId="20577"/>
        <pc:sldMkLst>
          <pc:docMk/>
          <pc:sldMk cId="4013368918" sldId="261"/>
        </pc:sldMkLst>
        <pc:spChg chg="mod">
          <ac:chgData name="Naomi Nash" userId="4d939ad3-b8d2-48ee-bdc7-ef1ae4d38ea2" providerId="ADAL" clId="{5800D9A3-E24B-455C-8809-E58A53D3BC57}" dt="2022-05-02T20:23:15.882" v="9355" actId="207"/>
          <ac:spMkLst>
            <pc:docMk/>
            <pc:sldMk cId="4013368918" sldId="261"/>
            <ac:spMk id="2" creationId="{7C0FA818-6C4E-27C9-D901-E42408C1E265}"/>
          </ac:spMkLst>
        </pc:spChg>
        <pc:spChg chg="mod">
          <ac:chgData name="Naomi Nash" userId="4d939ad3-b8d2-48ee-bdc7-ef1ae4d38ea2" providerId="ADAL" clId="{5800D9A3-E24B-455C-8809-E58A53D3BC57}" dt="2022-05-02T21:09:20.505" v="10057" actId="20577"/>
          <ac:spMkLst>
            <pc:docMk/>
            <pc:sldMk cId="4013368918" sldId="261"/>
            <ac:spMk id="3" creationId="{BABAB577-FA40-EEC5-3C06-3B602F8CF886}"/>
          </ac:spMkLst>
        </pc:spChg>
        <pc:spChg chg="add del mod">
          <ac:chgData name="Naomi Nash" userId="4d939ad3-b8d2-48ee-bdc7-ef1ae4d38ea2" providerId="ADAL" clId="{5800D9A3-E24B-455C-8809-E58A53D3BC57}" dt="2022-05-02T20:20:35.823" v="9331" actId="478"/>
          <ac:spMkLst>
            <pc:docMk/>
            <pc:sldMk cId="4013368918" sldId="261"/>
            <ac:spMk id="13" creationId="{FAF26EAD-AE9A-0112-50B9-89D9353E8196}"/>
          </ac:spMkLst>
        </pc:spChg>
        <pc:spChg chg="add mod">
          <ac:chgData name="Naomi Nash" userId="4d939ad3-b8d2-48ee-bdc7-ef1ae4d38ea2" providerId="ADAL" clId="{5800D9A3-E24B-455C-8809-E58A53D3BC57}" dt="2022-05-02T20:20:36.395" v="9332"/>
          <ac:spMkLst>
            <pc:docMk/>
            <pc:sldMk cId="4013368918" sldId="261"/>
            <ac:spMk id="18" creationId="{67BBC582-5CDA-4357-8029-60F54F83E6F7}"/>
          </ac:spMkLst>
        </pc:spChg>
        <pc:picChg chg="add mod">
          <ac:chgData name="Naomi Nash" userId="4d939ad3-b8d2-48ee-bdc7-ef1ae4d38ea2" providerId="ADAL" clId="{5800D9A3-E24B-455C-8809-E58A53D3BC57}" dt="2022-05-02T20:57:12.864" v="9824" actId="1076"/>
          <ac:picMkLst>
            <pc:docMk/>
            <pc:sldMk cId="4013368918" sldId="261"/>
            <ac:picMk id="5" creationId="{7F4DA578-06E4-3DCA-9E00-9EA9A4C8F320}"/>
          </ac:picMkLst>
        </pc:picChg>
        <pc:picChg chg="add mod">
          <ac:chgData name="Naomi Nash" userId="4d939ad3-b8d2-48ee-bdc7-ef1ae4d38ea2" providerId="ADAL" clId="{5800D9A3-E24B-455C-8809-E58A53D3BC57}" dt="2022-05-01T22:47:39.787" v="44"/>
          <ac:picMkLst>
            <pc:docMk/>
            <pc:sldMk cId="4013368918" sldId="261"/>
            <ac:picMk id="9" creationId="{94A842AF-C132-0486-DC82-E63EAF552A7C}"/>
          </ac:picMkLst>
        </pc:picChg>
        <pc:picChg chg="add mod">
          <ac:chgData name="Naomi Nash" userId="4d939ad3-b8d2-48ee-bdc7-ef1ae4d38ea2" providerId="ADAL" clId="{5800D9A3-E24B-455C-8809-E58A53D3BC57}" dt="2022-05-01T22:47:39.787" v="44"/>
          <ac:picMkLst>
            <pc:docMk/>
            <pc:sldMk cId="4013368918" sldId="261"/>
            <ac:picMk id="11" creationId="{3C6A1FF8-4E14-29F3-B8B6-936131906265}"/>
          </ac:picMkLst>
        </pc:picChg>
        <pc:picChg chg="add del mod">
          <ac:chgData name="Naomi Nash" userId="4d939ad3-b8d2-48ee-bdc7-ef1ae4d38ea2" providerId="ADAL" clId="{5800D9A3-E24B-455C-8809-E58A53D3BC57}" dt="2022-05-02T20:20:35.823" v="9331" actId="478"/>
          <ac:picMkLst>
            <pc:docMk/>
            <pc:sldMk cId="4013368918" sldId="261"/>
            <ac:picMk id="15" creationId="{19145229-4B5D-4207-43F3-833B3AE20AE0}"/>
          </ac:picMkLst>
        </pc:picChg>
        <pc:picChg chg="add del mod">
          <ac:chgData name="Naomi Nash" userId="4d939ad3-b8d2-48ee-bdc7-ef1ae4d38ea2" providerId="ADAL" clId="{5800D9A3-E24B-455C-8809-E58A53D3BC57}" dt="2022-05-02T20:20:35.823" v="9331" actId="478"/>
          <ac:picMkLst>
            <pc:docMk/>
            <pc:sldMk cId="4013368918" sldId="261"/>
            <ac:picMk id="17" creationId="{0030325D-F7E7-F2BD-4B32-8531541569E6}"/>
          </ac:picMkLst>
        </pc:picChg>
        <pc:picChg chg="add mod">
          <ac:chgData name="Naomi Nash" userId="4d939ad3-b8d2-48ee-bdc7-ef1ae4d38ea2" providerId="ADAL" clId="{5800D9A3-E24B-455C-8809-E58A53D3BC57}" dt="2022-05-02T20:20:36.395" v="9332"/>
          <ac:picMkLst>
            <pc:docMk/>
            <pc:sldMk cId="4013368918" sldId="261"/>
            <ac:picMk id="19" creationId="{B2E4BA8A-5381-6FAC-FF4A-2EEAE37897B7}"/>
          </ac:picMkLst>
        </pc:picChg>
        <pc:picChg chg="add mod">
          <ac:chgData name="Naomi Nash" userId="4d939ad3-b8d2-48ee-bdc7-ef1ae4d38ea2" providerId="ADAL" clId="{5800D9A3-E24B-455C-8809-E58A53D3BC57}" dt="2022-05-02T20:20:36.395" v="9332"/>
          <ac:picMkLst>
            <pc:docMk/>
            <pc:sldMk cId="4013368918" sldId="261"/>
            <ac:picMk id="20" creationId="{DC7E46CA-A540-E541-F8AC-81410213FC88}"/>
          </ac:picMkLst>
        </pc:picChg>
      </pc:sldChg>
      <pc:sldChg chg="addSp delSp modSp mod delAnim modAnim">
        <pc:chgData name="Naomi Nash" userId="4d939ad3-b8d2-48ee-bdc7-ef1ae4d38ea2" providerId="ADAL" clId="{5800D9A3-E24B-455C-8809-E58A53D3BC57}" dt="2022-05-02T20:21:21.541" v="9343" actId="1076"/>
        <pc:sldMkLst>
          <pc:docMk/>
          <pc:sldMk cId="3763119930" sldId="262"/>
        </pc:sldMkLst>
        <pc:spChg chg="mod">
          <ac:chgData name="Naomi Nash" userId="4d939ad3-b8d2-48ee-bdc7-ef1ae4d38ea2" providerId="ADAL" clId="{5800D9A3-E24B-455C-8809-E58A53D3BC57}" dt="2022-05-01T23:32:08.034" v="3359" actId="1076"/>
          <ac:spMkLst>
            <pc:docMk/>
            <pc:sldMk cId="3763119930" sldId="262"/>
            <ac:spMk id="2" creationId="{E88EDA73-B5DF-EC76-E611-5E313351C226}"/>
          </ac:spMkLst>
        </pc:spChg>
        <pc:spChg chg="add del mod">
          <ac:chgData name="Naomi Nash" userId="4d939ad3-b8d2-48ee-bdc7-ef1ae4d38ea2" providerId="ADAL" clId="{5800D9A3-E24B-455C-8809-E58A53D3BC57}" dt="2022-05-02T20:21:14.167" v="9341" actId="478"/>
          <ac:spMkLst>
            <pc:docMk/>
            <pc:sldMk cId="3763119930" sldId="262"/>
            <ac:spMk id="17" creationId="{65D69591-5238-D24B-8A0F-E0518B9B34A1}"/>
          </ac:spMkLst>
        </pc:spChg>
        <pc:spChg chg="add del mod">
          <ac:chgData name="Naomi Nash" userId="4d939ad3-b8d2-48ee-bdc7-ef1ae4d38ea2" providerId="ADAL" clId="{5800D9A3-E24B-455C-8809-E58A53D3BC57}" dt="2022-05-02T01:05:12.565" v="7944"/>
          <ac:spMkLst>
            <pc:docMk/>
            <pc:sldMk cId="3763119930" sldId="262"/>
            <ac:spMk id="23" creationId="{8B69E70E-3BC4-6835-5341-3476C0ACC459}"/>
          </ac:spMkLst>
        </pc:spChg>
        <pc:spChg chg="add mod">
          <ac:chgData name="Naomi Nash" userId="4d939ad3-b8d2-48ee-bdc7-ef1ae4d38ea2" providerId="ADAL" clId="{5800D9A3-E24B-455C-8809-E58A53D3BC57}" dt="2022-05-02T20:21:21.541" v="9343" actId="1076"/>
          <ac:spMkLst>
            <pc:docMk/>
            <pc:sldMk cId="3763119930" sldId="262"/>
            <ac:spMk id="27" creationId="{D87AD4CC-464A-A7DD-CDCD-256D65052A65}"/>
          </ac:spMkLst>
        </pc:spChg>
        <pc:spChg chg="add del mod">
          <ac:chgData name="Naomi Nash" userId="4d939ad3-b8d2-48ee-bdc7-ef1ae4d38ea2" providerId="ADAL" clId="{5800D9A3-E24B-455C-8809-E58A53D3BC57}" dt="2022-05-02T01:08:30.376" v="7952" actId="478"/>
          <ac:spMkLst>
            <pc:docMk/>
            <pc:sldMk cId="3763119930" sldId="262"/>
            <ac:spMk id="29" creationId="{91DA239C-8316-51B5-29ED-E47FA5DD2451}"/>
          </ac:spMkLst>
        </pc:spChg>
        <pc:picChg chg="add del mod">
          <ac:chgData name="Naomi Nash" userId="4d939ad3-b8d2-48ee-bdc7-ef1ae4d38ea2" providerId="ADAL" clId="{5800D9A3-E24B-455C-8809-E58A53D3BC57}" dt="2022-05-01T22:47:54.589" v="51" actId="478"/>
          <ac:picMkLst>
            <pc:docMk/>
            <pc:sldMk cId="3763119930" sldId="262"/>
            <ac:picMk id="15" creationId="{00E83915-4DDE-B14A-18D3-8D2810FFCC19}"/>
          </ac:picMkLst>
        </pc:picChg>
        <pc:picChg chg="add del mod">
          <ac:chgData name="Naomi Nash" userId="4d939ad3-b8d2-48ee-bdc7-ef1ae4d38ea2" providerId="ADAL" clId="{5800D9A3-E24B-455C-8809-E58A53D3BC57}" dt="2022-05-01T22:47:54.589" v="51" actId="478"/>
          <ac:picMkLst>
            <pc:docMk/>
            <pc:sldMk cId="3763119930" sldId="262"/>
            <ac:picMk id="17" creationId="{F0F241BE-9BCE-0004-2A80-668EF80B0AC7}"/>
          </ac:picMkLst>
        </pc:picChg>
        <pc:picChg chg="add mod">
          <ac:chgData name="Naomi Nash" userId="4d939ad3-b8d2-48ee-bdc7-ef1ae4d38ea2" providerId="ADAL" clId="{5800D9A3-E24B-455C-8809-E58A53D3BC57}" dt="2022-05-01T22:48:22.846" v="57" actId="1076"/>
          <ac:picMkLst>
            <pc:docMk/>
            <pc:sldMk cId="3763119930" sldId="262"/>
            <ac:picMk id="19" creationId="{8386BB47-FF74-DE33-9383-0C22686F657F}"/>
          </ac:picMkLst>
        </pc:picChg>
        <pc:picChg chg="add mod">
          <ac:chgData name="Naomi Nash" userId="4d939ad3-b8d2-48ee-bdc7-ef1ae4d38ea2" providerId="ADAL" clId="{5800D9A3-E24B-455C-8809-E58A53D3BC57}" dt="2022-05-01T22:48:22.846" v="57" actId="1076"/>
          <ac:picMkLst>
            <pc:docMk/>
            <pc:sldMk cId="3763119930" sldId="262"/>
            <ac:picMk id="21" creationId="{06AE559E-D0B4-B3C5-0A33-82F3E86A2025}"/>
          </ac:picMkLst>
        </pc:picChg>
        <pc:picChg chg="add del mod">
          <ac:chgData name="Naomi Nash" userId="4d939ad3-b8d2-48ee-bdc7-ef1ae4d38ea2" providerId="ADAL" clId="{5800D9A3-E24B-455C-8809-E58A53D3BC57}" dt="2022-05-02T20:21:14.167" v="9341" actId="478"/>
          <ac:picMkLst>
            <pc:docMk/>
            <pc:sldMk cId="3763119930" sldId="262"/>
            <ac:picMk id="23" creationId="{E353E0DC-7231-B956-C3F0-B99BAB5D785A}"/>
          </ac:picMkLst>
        </pc:picChg>
        <pc:picChg chg="add del mod">
          <ac:chgData name="Naomi Nash" userId="4d939ad3-b8d2-48ee-bdc7-ef1ae4d38ea2" providerId="ADAL" clId="{5800D9A3-E24B-455C-8809-E58A53D3BC57}" dt="2022-05-02T01:05:12.565" v="7944"/>
          <ac:picMkLst>
            <pc:docMk/>
            <pc:sldMk cId="3763119930" sldId="262"/>
            <ac:picMk id="25" creationId="{11FED461-B7C1-CC19-DAF6-2226EFD065B8}"/>
          </ac:picMkLst>
        </pc:picChg>
        <pc:picChg chg="add del mod">
          <ac:chgData name="Naomi Nash" userId="4d939ad3-b8d2-48ee-bdc7-ef1ae4d38ea2" providerId="ADAL" clId="{5800D9A3-E24B-455C-8809-E58A53D3BC57}" dt="2022-05-02T20:21:14.167" v="9341" actId="478"/>
          <ac:picMkLst>
            <pc:docMk/>
            <pc:sldMk cId="3763119930" sldId="262"/>
            <ac:picMk id="25" creationId="{393D8ADA-52B5-8C68-D8A8-F4C4261F4FB1}"/>
          </ac:picMkLst>
        </pc:picChg>
        <pc:picChg chg="add del mod">
          <ac:chgData name="Naomi Nash" userId="4d939ad3-b8d2-48ee-bdc7-ef1ae4d38ea2" providerId="ADAL" clId="{5800D9A3-E24B-455C-8809-E58A53D3BC57}" dt="2022-05-02T01:05:12.565" v="7944"/>
          <ac:picMkLst>
            <pc:docMk/>
            <pc:sldMk cId="3763119930" sldId="262"/>
            <ac:picMk id="27" creationId="{B964AA9C-2CBB-9475-524A-4359EEAE1A9C}"/>
          </ac:picMkLst>
        </pc:picChg>
        <pc:picChg chg="add mod">
          <ac:chgData name="Naomi Nash" userId="4d939ad3-b8d2-48ee-bdc7-ef1ae4d38ea2" providerId="ADAL" clId="{5800D9A3-E24B-455C-8809-E58A53D3BC57}" dt="2022-05-02T20:21:21.541" v="9343" actId="1076"/>
          <ac:picMkLst>
            <pc:docMk/>
            <pc:sldMk cId="3763119930" sldId="262"/>
            <ac:picMk id="29" creationId="{28B20149-6AC1-D41C-3881-ABD3D6522F4A}"/>
          </ac:picMkLst>
        </pc:picChg>
        <pc:picChg chg="add mod">
          <ac:chgData name="Naomi Nash" userId="4d939ad3-b8d2-48ee-bdc7-ef1ae4d38ea2" providerId="ADAL" clId="{5800D9A3-E24B-455C-8809-E58A53D3BC57}" dt="2022-05-02T20:21:21.541" v="9343" actId="1076"/>
          <ac:picMkLst>
            <pc:docMk/>
            <pc:sldMk cId="3763119930" sldId="262"/>
            <ac:picMk id="30" creationId="{A8D386EB-2684-7660-8FFE-869260CCCA8C}"/>
          </ac:picMkLst>
        </pc:picChg>
        <pc:picChg chg="add del mod">
          <ac:chgData name="Naomi Nash" userId="4d939ad3-b8d2-48ee-bdc7-ef1ae4d38ea2" providerId="ADAL" clId="{5800D9A3-E24B-455C-8809-E58A53D3BC57}" dt="2022-05-02T01:08:32.220" v="7953" actId="478"/>
          <ac:picMkLst>
            <pc:docMk/>
            <pc:sldMk cId="3763119930" sldId="262"/>
            <ac:picMk id="30" creationId="{D406D3AE-DCA4-56C2-BC86-3AF06479EA79}"/>
          </ac:picMkLst>
        </pc:picChg>
        <pc:picChg chg="add del mod">
          <ac:chgData name="Naomi Nash" userId="4d939ad3-b8d2-48ee-bdc7-ef1ae4d38ea2" providerId="ADAL" clId="{5800D9A3-E24B-455C-8809-E58A53D3BC57}" dt="2022-05-02T01:08:33.605" v="7954" actId="478"/>
          <ac:picMkLst>
            <pc:docMk/>
            <pc:sldMk cId="3763119930" sldId="262"/>
            <ac:picMk id="31" creationId="{C97E7B15-62DB-D27D-9341-F98552F1C527}"/>
          </ac:picMkLst>
        </pc:picChg>
      </pc:sldChg>
      <pc:sldChg chg="addSp delSp modSp del mod">
        <pc:chgData name="Naomi Nash" userId="4d939ad3-b8d2-48ee-bdc7-ef1ae4d38ea2" providerId="ADAL" clId="{5800D9A3-E24B-455C-8809-E58A53D3BC57}" dt="2022-05-02T00:47:34.619" v="7765" actId="2696"/>
        <pc:sldMkLst>
          <pc:docMk/>
          <pc:sldMk cId="3145955493" sldId="263"/>
        </pc:sldMkLst>
        <pc:spChg chg="del">
          <ac:chgData name="Naomi Nash" userId="4d939ad3-b8d2-48ee-bdc7-ef1ae4d38ea2" providerId="ADAL" clId="{5800D9A3-E24B-455C-8809-E58A53D3BC57}" dt="2022-05-01T22:52:07.292" v="132" actId="478"/>
          <ac:spMkLst>
            <pc:docMk/>
            <pc:sldMk cId="3145955493" sldId="263"/>
            <ac:spMk id="2" creationId="{B0CA0FC5-28D5-8302-B07A-3C9E944BD16D}"/>
          </ac:spMkLst>
        </pc:spChg>
        <pc:spChg chg="del">
          <ac:chgData name="Naomi Nash" userId="4d939ad3-b8d2-48ee-bdc7-ef1ae4d38ea2" providerId="ADAL" clId="{5800D9A3-E24B-455C-8809-E58A53D3BC57}" dt="2022-05-01T22:52:09.680" v="133" actId="478"/>
          <ac:spMkLst>
            <pc:docMk/>
            <pc:sldMk cId="3145955493" sldId="263"/>
            <ac:spMk id="3" creationId="{1E04B0FA-B578-0043-B1EA-C61731603291}"/>
          </ac:spMkLst>
        </pc:spChg>
        <pc:spChg chg="add mod">
          <ac:chgData name="Naomi Nash" userId="4d939ad3-b8d2-48ee-bdc7-ef1ae4d38ea2" providerId="ADAL" clId="{5800D9A3-E24B-455C-8809-E58A53D3BC57}" dt="2022-05-01T23:21:46.662" v="2529" actId="113"/>
          <ac:spMkLst>
            <pc:docMk/>
            <pc:sldMk cId="3145955493" sldId="263"/>
            <ac:spMk id="17" creationId="{63942CBC-FD60-D61B-7198-3D4144FE8017}"/>
          </ac:spMkLst>
        </pc:spChg>
        <pc:spChg chg="add mod">
          <ac:chgData name="Naomi Nash" userId="4d939ad3-b8d2-48ee-bdc7-ef1ae4d38ea2" providerId="ADAL" clId="{5800D9A3-E24B-455C-8809-E58A53D3BC57}" dt="2022-05-02T00:47:30.967" v="7764" actId="20577"/>
          <ac:spMkLst>
            <pc:docMk/>
            <pc:sldMk cId="3145955493" sldId="263"/>
            <ac:spMk id="21" creationId="{5EB5A5AB-BFE5-AF88-AAF6-9519BA6240B6}"/>
          </ac:spMkLst>
        </pc:spChg>
        <pc:picChg chg="add mod">
          <ac:chgData name="Naomi Nash" userId="4d939ad3-b8d2-48ee-bdc7-ef1ae4d38ea2" providerId="ADAL" clId="{5800D9A3-E24B-455C-8809-E58A53D3BC57}" dt="2022-05-01T22:47:46.550" v="48"/>
          <ac:picMkLst>
            <pc:docMk/>
            <pc:sldMk cId="3145955493" sldId="263"/>
            <ac:picMk id="13" creationId="{F28CB369-0381-4155-B682-E38D7DBE4781}"/>
          </ac:picMkLst>
        </pc:picChg>
        <pc:picChg chg="add mod">
          <ac:chgData name="Naomi Nash" userId="4d939ad3-b8d2-48ee-bdc7-ef1ae4d38ea2" providerId="ADAL" clId="{5800D9A3-E24B-455C-8809-E58A53D3BC57}" dt="2022-05-01T22:47:46.550" v="48"/>
          <ac:picMkLst>
            <pc:docMk/>
            <pc:sldMk cId="3145955493" sldId="263"/>
            <ac:picMk id="15" creationId="{4470A7C7-91D8-7AD2-20E8-CD379650D8B6}"/>
          </ac:picMkLst>
        </pc:picChg>
      </pc:sldChg>
      <pc:sldChg chg="addSp delSp modSp mod ord delAnim modAnim">
        <pc:chgData name="Naomi Nash" userId="4d939ad3-b8d2-48ee-bdc7-ef1ae4d38ea2" providerId="ADAL" clId="{5800D9A3-E24B-455C-8809-E58A53D3BC57}" dt="2022-05-02T21:07:02.500" v="9992" actId="1076"/>
        <pc:sldMkLst>
          <pc:docMk/>
          <pc:sldMk cId="463767395" sldId="264"/>
        </pc:sldMkLst>
        <pc:spChg chg="del">
          <ac:chgData name="Naomi Nash" userId="4d939ad3-b8d2-48ee-bdc7-ef1ae4d38ea2" providerId="ADAL" clId="{5800D9A3-E24B-455C-8809-E58A53D3BC57}" dt="2022-05-01T22:52:02.621" v="129" actId="478"/>
          <ac:spMkLst>
            <pc:docMk/>
            <pc:sldMk cId="463767395" sldId="264"/>
            <ac:spMk id="2" creationId="{DADE1FE6-9475-5DFB-950B-78684A1FBA16}"/>
          </ac:spMkLst>
        </pc:spChg>
        <pc:spChg chg="del mod">
          <ac:chgData name="Naomi Nash" userId="4d939ad3-b8d2-48ee-bdc7-ef1ae4d38ea2" providerId="ADAL" clId="{5800D9A3-E24B-455C-8809-E58A53D3BC57}" dt="2022-05-01T22:52:04.104" v="131" actId="478"/>
          <ac:spMkLst>
            <pc:docMk/>
            <pc:sldMk cId="463767395" sldId="264"/>
            <ac:spMk id="3" creationId="{86573AA4-6C65-781D-E2B6-D22193153AF0}"/>
          </ac:spMkLst>
        </pc:spChg>
        <pc:spChg chg="add mod">
          <ac:chgData name="Naomi Nash" userId="4d939ad3-b8d2-48ee-bdc7-ef1ae4d38ea2" providerId="ADAL" clId="{5800D9A3-E24B-455C-8809-E58A53D3BC57}" dt="2022-05-02T00:58:19.146" v="7880" actId="403"/>
          <ac:spMkLst>
            <pc:docMk/>
            <pc:sldMk cId="463767395" sldId="264"/>
            <ac:spMk id="19" creationId="{702FA67A-0740-5297-CC3F-83B6BFCC973C}"/>
          </ac:spMkLst>
        </pc:spChg>
        <pc:spChg chg="add mod">
          <ac:chgData name="Naomi Nash" userId="4d939ad3-b8d2-48ee-bdc7-ef1ae4d38ea2" providerId="ADAL" clId="{5800D9A3-E24B-455C-8809-E58A53D3BC57}" dt="2022-05-02T21:06:43.968" v="9991" actId="20577"/>
          <ac:spMkLst>
            <pc:docMk/>
            <pc:sldMk cId="463767395" sldId="264"/>
            <ac:spMk id="21" creationId="{8986CDAD-238E-01B5-D520-FC4C0825656E}"/>
          </ac:spMkLst>
        </pc:spChg>
        <pc:spChg chg="add del mod">
          <ac:chgData name="Naomi Nash" userId="4d939ad3-b8d2-48ee-bdc7-ef1ae4d38ea2" providerId="ADAL" clId="{5800D9A3-E24B-455C-8809-E58A53D3BC57}" dt="2022-05-02T20:20:30.246" v="9329" actId="478"/>
          <ac:spMkLst>
            <pc:docMk/>
            <pc:sldMk cId="463767395" sldId="264"/>
            <ac:spMk id="22" creationId="{B4A9CCE6-38B3-60D7-0821-5967BD093EBD}"/>
          </ac:spMkLst>
        </pc:spChg>
        <pc:spChg chg="add mod">
          <ac:chgData name="Naomi Nash" userId="4d939ad3-b8d2-48ee-bdc7-ef1ae4d38ea2" providerId="ADAL" clId="{5800D9A3-E24B-455C-8809-E58A53D3BC57}" dt="2022-05-02T21:07:02.500" v="9992" actId="1076"/>
          <ac:spMkLst>
            <pc:docMk/>
            <pc:sldMk cId="463767395" sldId="264"/>
            <ac:spMk id="25" creationId="{71CFDF2C-C5E7-9D37-38AA-9F0E535BBC78}"/>
          </ac:spMkLst>
        </pc:spChg>
        <pc:spChg chg="add mod">
          <ac:chgData name="Naomi Nash" userId="4d939ad3-b8d2-48ee-bdc7-ef1ae4d38ea2" providerId="ADAL" clId="{5800D9A3-E24B-455C-8809-E58A53D3BC57}" dt="2022-05-02T20:20:30.566" v="9330"/>
          <ac:spMkLst>
            <pc:docMk/>
            <pc:sldMk cId="463767395" sldId="264"/>
            <ac:spMk id="26" creationId="{AB28C1CD-883D-B533-0BB8-4EA3E610601E}"/>
          </ac:spMkLst>
        </pc:spChg>
        <pc:picChg chg="add mod">
          <ac:chgData name="Naomi Nash" userId="4d939ad3-b8d2-48ee-bdc7-ef1ae4d38ea2" providerId="ADAL" clId="{5800D9A3-E24B-455C-8809-E58A53D3BC57}" dt="2022-05-02T20:04:02.236" v="9287" actId="1076"/>
          <ac:picMkLst>
            <pc:docMk/>
            <pc:sldMk cId="463767395" sldId="264"/>
            <ac:picMk id="3" creationId="{63B24E45-DB24-0FDB-0DA2-F6D0168B6BD0}"/>
          </ac:picMkLst>
        </pc:picChg>
        <pc:picChg chg="add mod">
          <ac:chgData name="Naomi Nash" userId="4d939ad3-b8d2-48ee-bdc7-ef1ae4d38ea2" providerId="ADAL" clId="{5800D9A3-E24B-455C-8809-E58A53D3BC57}" dt="2022-05-01T22:47:42.604" v="46"/>
          <ac:picMkLst>
            <pc:docMk/>
            <pc:sldMk cId="463767395" sldId="264"/>
            <ac:picMk id="11" creationId="{510DE362-7A88-2B40-7C16-1DEF0B8E4A8B}"/>
          </ac:picMkLst>
        </pc:picChg>
        <pc:picChg chg="add mod">
          <ac:chgData name="Naomi Nash" userId="4d939ad3-b8d2-48ee-bdc7-ef1ae4d38ea2" providerId="ADAL" clId="{5800D9A3-E24B-455C-8809-E58A53D3BC57}" dt="2022-05-01T22:47:42.604" v="46"/>
          <ac:picMkLst>
            <pc:docMk/>
            <pc:sldMk cId="463767395" sldId="264"/>
            <ac:picMk id="13" creationId="{AB3AAE71-B36F-0B7A-2136-E84C1B6939B2}"/>
          </ac:picMkLst>
        </pc:picChg>
        <pc:picChg chg="add del mod">
          <ac:chgData name="Naomi Nash" userId="4d939ad3-b8d2-48ee-bdc7-ef1ae4d38ea2" providerId="ADAL" clId="{5800D9A3-E24B-455C-8809-E58A53D3BC57}" dt="2022-05-01T22:47:59.364" v="52" actId="478"/>
          <ac:picMkLst>
            <pc:docMk/>
            <pc:sldMk cId="463767395" sldId="264"/>
            <ac:picMk id="15" creationId="{C7B4A64E-756D-B791-16BC-DA02902AD38A}"/>
          </ac:picMkLst>
        </pc:picChg>
        <pc:picChg chg="add del mod">
          <ac:chgData name="Naomi Nash" userId="4d939ad3-b8d2-48ee-bdc7-ef1ae4d38ea2" providerId="ADAL" clId="{5800D9A3-E24B-455C-8809-E58A53D3BC57}" dt="2022-05-01T22:48:00.469" v="53" actId="478"/>
          <ac:picMkLst>
            <pc:docMk/>
            <pc:sldMk cId="463767395" sldId="264"/>
            <ac:picMk id="17" creationId="{7611C6D0-39A3-7D2A-C27B-4F96CFF9D0A0}"/>
          </ac:picMkLst>
        </pc:picChg>
        <pc:picChg chg="add del mod">
          <ac:chgData name="Naomi Nash" userId="4d939ad3-b8d2-48ee-bdc7-ef1ae4d38ea2" providerId="ADAL" clId="{5800D9A3-E24B-455C-8809-E58A53D3BC57}" dt="2022-05-02T20:20:30.246" v="9329" actId="478"/>
          <ac:picMkLst>
            <pc:docMk/>
            <pc:sldMk cId="463767395" sldId="264"/>
            <ac:picMk id="23" creationId="{1C99E45A-4A98-9E39-D87E-0AB01A4A14E4}"/>
          </ac:picMkLst>
        </pc:picChg>
        <pc:picChg chg="add del mod">
          <ac:chgData name="Naomi Nash" userId="4d939ad3-b8d2-48ee-bdc7-ef1ae4d38ea2" providerId="ADAL" clId="{5800D9A3-E24B-455C-8809-E58A53D3BC57}" dt="2022-05-02T20:20:30.246" v="9329" actId="478"/>
          <ac:picMkLst>
            <pc:docMk/>
            <pc:sldMk cId="463767395" sldId="264"/>
            <ac:picMk id="24" creationId="{8AA8D0C4-2D12-5AFB-A9D4-43951CF73E94}"/>
          </ac:picMkLst>
        </pc:picChg>
        <pc:picChg chg="add mod">
          <ac:chgData name="Naomi Nash" userId="4d939ad3-b8d2-48ee-bdc7-ef1ae4d38ea2" providerId="ADAL" clId="{5800D9A3-E24B-455C-8809-E58A53D3BC57}" dt="2022-05-02T20:20:30.566" v="9330"/>
          <ac:picMkLst>
            <pc:docMk/>
            <pc:sldMk cId="463767395" sldId="264"/>
            <ac:picMk id="27" creationId="{BD4569D7-1C68-A680-1A64-BD761E4FFD89}"/>
          </ac:picMkLst>
        </pc:picChg>
        <pc:picChg chg="add mod">
          <ac:chgData name="Naomi Nash" userId="4d939ad3-b8d2-48ee-bdc7-ef1ae4d38ea2" providerId="ADAL" clId="{5800D9A3-E24B-455C-8809-E58A53D3BC57}" dt="2022-05-02T20:20:30.566" v="9330"/>
          <ac:picMkLst>
            <pc:docMk/>
            <pc:sldMk cId="463767395" sldId="264"/>
            <ac:picMk id="28" creationId="{97060FEE-E7B8-D41E-14E1-DE4E1DF821D9}"/>
          </ac:picMkLst>
        </pc:picChg>
      </pc:sldChg>
      <pc:sldChg chg="addSp delSp modSp mod delAnim modAnim">
        <pc:chgData name="Naomi Nash" userId="4d939ad3-b8d2-48ee-bdc7-ef1ae4d38ea2" providerId="ADAL" clId="{5800D9A3-E24B-455C-8809-E58A53D3BC57}" dt="2022-05-02T20:58:18.362" v="9953" actId="1076"/>
        <pc:sldMkLst>
          <pc:docMk/>
          <pc:sldMk cId="2222121996" sldId="265"/>
        </pc:sldMkLst>
        <pc:spChg chg="del">
          <ac:chgData name="Naomi Nash" userId="4d939ad3-b8d2-48ee-bdc7-ef1ae4d38ea2" providerId="ADAL" clId="{5800D9A3-E24B-455C-8809-E58A53D3BC57}" dt="2022-05-01T22:51:57.894" v="126" actId="478"/>
          <ac:spMkLst>
            <pc:docMk/>
            <pc:sldMk cId="2222121996" sldId="265"/>
            <ac:spMk id="2" creationId="{C5DB3283-56B0-34B8-1047-080CB8FD4B36}"/>
          </ac:spMkLst>
        </pc:spChg>
        <pc:spChg chg="del mod">
          <ac:chgData name="Naomi Nash" userId="4d939ad3-b8d2-48ee-bdc7-ef1ae4d38ea2" providerId="ADAL" clId="{5800D9A3-E24B-455C-8809-E58A53D3BC57}" dt="2022-05-01T22:51:59.974" v="128" actId="478"/>
          <ac:spMkLst>
            <pc:docMk/>
            <pc:sldMk cId="2222121996" sldId="265"/>
            <ac:spMk id="3" creationId="{32B62EA1-0228-2A56-5FF8-198F4183E0A5}"/>
          </ac:spMkLst>
        </pc:spChg>
        <pc:spChg chg="add mod">
          <ac:chgData name="Naomi Nash" userId="4d939ad3-b8d2-48ee-bdc7-ef1ae4d38ea2" providerId="ADAL" clId="{5800D9A3-E24B-455C-8809-E58A53D3BC57}" dt="2022-05-02T20:20:41.643" v="9334"/>
          <ac:spMkLst>
            <pc:docMk/>
            <pc:sldMk cId="2222121996" sldId="265"/>
            <ac:spMk id="14" creationId="{2CC6BEAD-2B3F-A381-90BD-ED60C057124C}"/>
          </ac:spMkLst>
        </pc:spChg>
        <pc:spChg chg="add mod">
          <ac:chgData name="Naomi Nash" userId="4d939ad3-b8d2-48ee-bdc7-ef1ae4d38ea2" providerId="ADAL" clId="{5800D9A3-E24B-455C-8809-E58A53D3BC57}" dt="2022-05-02T20:24:01.695" v="9359" actId="207"/>
          <ac:spMkLst>
            <pc:docMk/>
            <pc:sldMk cId="2222121996" sldId="265"/>
            <ac:spMk id="23" creationId="{7BA4F4C4-E642-954A-908D-5D03692B7B44}"/>
          </ac:spMkLst>
        </pc:spChg>
        <pc:spChg chg="add mod">
          <ac:chgData name="Naomi Nash" userId="4d939ad3-b8d2-48ee-bdc7-ef1ae4d38ea2" providerId="ADAL" clId="{5800D9A3-E24B-455C-8809-E58A53D3BC57}" dt="2022-05-02T20:58:05.467" v="9951" actId="6549"/>
          <ac:spMkLst>
            <pc:docMk/>
            <pc:sldMk cId="2222121996" sldId="265"/>
            <ac:spMk id="24" creationId="{0EF37AF3-3069-C163-1B98-B543595348E0}"/>
          </ac:spMkLst>
        </pc:spChg>
        <pc:spChg chg="add del mod">
          <ac:chgData name="Naomi Nash" userId="4d939ad3-b8d2-48ee-bdc7-ef1ae4d38ea2" providerId="ADAL" clId="{5800D9A3-E24B-455C-8809-E58A53D3BC57}" dt="2022-05-02T20:20:41.150" v="9333" actId="478"/>
          <ac:spMkLst>
            <pc:docMk/>
            <pc:sldMk cId="2222121996" sldId="265"/>
            <ac:spMk id="25" creationId="{377B1FFB-A646-A7B8-CE2B-5410E930B8E1}"/>
          </ac:spMkLst>
        </pc:spChg>
        <pc:picChg chg="add mod">
          <ac:chgData name="Naomi Nash" userId="4d939ad3-b8d2-48ee-bdc7-ef1ae4d38ea2" providerId="ADAL" clId="{5800D9A3-E24B-455C-8809-E58A53D3BC57}" dt="2022-05-02T20:58:18.362" v="9953" actId="1076"/>
          <ac:picMkLst>
            <pc:docMk/>
            <pc:sldMk cId="2222121996" sldId="265"/>
            <ac:picMk id="3" creationId="{AD791E95-020E-7747-6528-9B92DFC64D80}"/>
          </ac:picMkLst>
        </pc:picChg>
        <pc:picChg chg="add mod">
          <ac:chgData name="Naomi Nash" userId="4d939ad3-b8d2-48ee-bdc7-ef1ae4d38ea2" providerId="ADAL" clId="{5800D9A3-E24B-455C-8809-E58A53D3BC57}" dt="2022-05-01T22:47:40.771" v="45"/>
          <ac:picMkLst>
            <pc:docMk/>
            <pc:sldMk cId="2222121996" sldId="265"/>
            <ac:picMk id="15" creationId="{9C7DF1AF-364C-227A-26FF-4A4A1C9B46E3}"/>
          </ac:picMkLst>
        </pc:picChg>
        <pc:picChg chg="add mod">
          <ac:chgData name="Naomi Nash" userId="4d939ad3-b8d2-48ee-bdc7-ef1ae4d38ea2" providerId="ADAL" clId="{5800D9A3-E24B-455C-8809-E58A53D3BC57}" dt="2022-05-02T20:20:41.643" v="9334"/>
          <ac:picMkLst>
            <pc:docMk/>
            <pc:sldMk cId="2222121996" sldId="265"/>
            <ac:picMk id="16" creationId="{A68E552F-683F-3557-DA9D-95C23CAD274F}"/>
          </ac:picMkLst>
        </pc:picChg>
        <pc:picChg chg="add mod">
          <ac:chgData name="Naomi Nash" userId="4d939ad3-b8d2-48ee-bdc7-ef1ae4d38ea2" providerId="ADAL" clId="{5800D9A3-E24B-455C-8809-E58A53D3BC57}" dt="2022-05-01T22:47:40.771" v="45"/>
          <ac:picMkLst>
            <pc:docMk/>
            <pc:sldMk cId="2222121996" sldId="265"/>
            <ac:picMk id="17" creationId="{525DC914-5485-8055-F4CE-2EC1CA289EF7}"/>
          </ac:picMkLst>
        </pc:picChg>
        <pc:picChg chg="add del mod">
          <ac:chgData name="Naomi Nash" userId="4d939ad3-b8d2-48ee-bdc7-ef1ae4d38ea2" providerId="ADAL" clId="{5800D9A3-E24B-455C-8809-E58A53D3BC57}" dt="2022-05-02T20:20:41.150" v="9333" actId="478"/>
          <ac:picMkLst>
            <pc:docMk/>
            <pc:sldMk cId="2222121996" sldId="265"/>
            <ac:picMk id="26" creationId="{76176621-BEB6-49BC-9C4A-D3B9F337C200}"/>
          </ac:picMkLst>
        </pc:picChg>
        <pc:picChg chg="add del mod">
          <ac:chgData name="Naomi Nash" userId="4d939ad3-b8d2-48ee-bdc7-ef1ae4d38ea2" providerId="ADAL" clId="{5800D9A3-E24B-455C-8809-E58A53D3BC57}" dt="2022-05-02T20:20:41.150" v="9333" actId="478"/>
          <ac:picMkLst>
            <pc:docMk/>
            <pc:sldMk cId="2222121996" sldId="265"/>
            <ac:picMk id="27" creationId="{02D69D83-400E-54B9-A043-605CCB924D56}"/>
          </ac:picMkLst>
        </pc:picChg>
        <pc:picChg chg="add mod">
          <ac:chgData name="Naomi Nash" userId="4d939ad3-b8d2-48ee-bdc7-ef1ae4d38ea2" providerId="ADAL" clId="{5800D9A3-E24B-455C-8809-E58A53D3BC57}" dt="2022-05-02T20:20:41.643" v="9334"/>
          <ac:picMkLst>
            <pc:docMk/>
            <pc:sldMk cId="2222121996" sldId="265"/>
            <ac:picMk id="28" creationId="{C16CE9F1-1C7A-33C0-07BA-EDDAC7173458}"/>
          </ac:picMkLst>
        </pc:picChg>
        <pc:picChg chg="add del mod">
          <ac:chgData name="Naomi Nash" userId="4d939ad3-b8d2-48ee-bdc7-ef1ae4d38ea2" providerId="ADAL" clId="{5800D9A3-E24B-455C-8809-E58A53D3BC57}" dt="2022-05-02T20:32:50.554" v="9459" actId="478"/>
          <ac:picMkLst>
            <pc:docMk/>
            <pc:sldMk cId="2222121996" sldId="265"/>
            <ac:picMk id="29" creationId="{8DA1F443-9F39-8B3E-6753-F677B2578E8A}"/>
          </ac:picMkLst>
        </pc:picChg>
        <pc:picChg chg="add del mod">
          <ac:chgData name="Naomi Nash" userId="4d939ad3-b8d2-48ee-bdc7-ef1ae4d38ea2" providerId="ADAL" clId="{5800D9A3-E24B-455C-8809-E58A53D3BC57}" dt="2022-05-02T20:32:50.554" v="9459" actId="478"/>
          <ac:picMkLst>
            <pc:docMk/>
            <pc:sldMk cId="2222121996" sldId="265"/>
            <ac:picMk id="30" creationId="{2837B5E6-153C-7049-AC16-54BF87CDA3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8D1ED-B7BE-43C4-94B7-980F666CC0D7}"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3E592-B148-46E6-9611-4E5A55AAFDE9}" type="slidenum">
              <a:rPr lang="en-US" smtClean="0"/>
              <a:t>‹#›</a:t>
            </a:fld>
            <a:endParaRPr lang="en-US"/>
          </a:p>
        </p:txBody>
      </p:sp>
    </p:spTree>
    <p:extLst>
      <p:ext uri="{BB962C8B-B14F-4D97-AF65-F5344CB8AC3E}">
        <p14:creationId xmlns:p14="http://schemas.microsoft.com/office/powerpoint/2010/main" val="324507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94C4E"/>
                </a:solidFill>
                <a:effectLst/>
                <a:latin typeface="Lato" panose="020F0502020204030203" pitchFamily="34" charset="0"/>
              </a:rPr>
              <a:t>Dr. Adam’s D2L Announcement: “Make this an elevator pitch. This is only a summary of your entire experience, your build, what your goals where and to what milestone you made it to in your overall project.”</a:t>
            </a:r>
            <a:endParaRPr lang="en-US"/>
          </a:p>
        </p:txBody>
      </p:sp>
      <p:sp>
        <p:nvSpPr>
          <p:cNvPr id="4" name="Slide Number Placeholder 3"/>
          <p:cNvSpPr>
            <a:spLocks noGrp="1"/>
          </p:cNvSpPr>
          <p:nvPr>
            <p:ph type="sldNum" sz="quarter" idx="5"/>
          </p:nvPr>
        </p:nvSpPr>
        <p:spPr/>
        <p:txBody>
          <a:bodyPr/>
          <a:lstStyle/>
          <a:p>
            <a:fld id="{4CD3E592-B148-46E6-9611-4E5A55AAFDE9}" type="slidenum">
              <a:rPr lang="en-US" smtClean="0"/>
              <a:t>1</a:t>
            </a:fld>
            <a:endParaRPr lang="en-US"/>
          </a:p>
        </p:txBody>
      </p:sp>
    </p:spTree>
    <p:extLst>
      <p:ext uri="{BB962C8B-B14F-4D97-AF65-F5344CB8AC3E}">
        <p14:creationId xmlns:p14="http://schemas.microsoft.com/office/powerpoint/2010/main" val="130336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D3E592-B148-46E6-9611-4E5A55AAFDE9}" type="slidenum">
              <a:rPr lang="en-US" smtClean="0"/>
              <a:t>3</a:t>
            </a:fld>
            <a:endParaRPr lang="en-US"/>
          </a:p>
        </p:txBody>
      </p:sp>
    </p:spTree>
    <p:extLst>
      <p:ext uri="{BB962C8B-B14F-4D97-AF65-F5344CB8AC3E}">
        <p14:creationId xmlns:p14="http://schemas.microsoft.com/office/powerpoint/2010/main" val="298889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08E3-06F5-5317-B362-9BE1576B0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E1D15-CED1-DD9E-1009-D6A2227C4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E1393-7392-C51F-3826-ACF2CB28B4BA}"/>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5" name="Footer Placeholder 4">
            <a:extLst>
              <a:ext uri="{FF2B5EF4-FFF2-40B4-BE49-F238E27FC236}">
                <a16:creationId xmlns:a16="http://schemas.microsoft.com/office/drawing/2014/main" id="{52C184B7-CC1B-4745-437B-7BFD2D299D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78181-6D5D-F937-B2CD-E3F061EEED8A}"/>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82783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4B82-0ED8-3095-E377-D779C9464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AFB1ED-D803-DB6C-E5C4-BDAEE191E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4DED0-3468-6E87-79D8-DDE6EB9C5D14}"/>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5" name="Footer Placeholder 4">
            <a:extLst>
              <a:ext uri="{FF2B5EF4-FFF2-40B4-BE49-F238E27FC236}">
                <a16:creationId xmlns:a16="http://schemas.microsoft.com/office/drawing/2014/main" id="{3BA2F6D5-8714-C352-00F7-DC9638E91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379AD-75F8-1562-25DC-CDBCA1C6385E}"/>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2868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8C235-FF27-57DC-097D-A1FE532043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F1DA6-343C-2D2E-73AC-675D1FBAB7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660E8-27F3-4DA9-52A5-FE97C971FAA7}"/>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5" name="Footer Placeholder 4">
            <a:extLst>
              <a:ext uri="{FF2B5EF4-FFF2-40B4-BE49-F238E27FC236}">
                <a16:creationId xmlns:a16="http://schemas.microsoft.com/office/drawing/2014/main" id="{96C3C2E2-CCB0-0ECD-512D-3B86BC2E7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99358-7C69-2979-80C6-35DFB804B8E1}"/>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02059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9FB0-4867-385F-DC12-7CEB9C67E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D0B34-68E0-6CFB-7F7A-1A427E1421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E0998-A18D-E0D7-0B56-35686BADCDDA}"/>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5" name="Footer Placeholder 4">
            <a:extLst>
              <a:ext uri="{FF2B5EF4-FFF2-40B4-BE49-F238E27FC236}">
                <a16:creationId xmlns:a16="http://schemas.microsoft.com/office/drawing/2014/main" id="{3306A8A9-A165-793F-B055-1DF1841F5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E4966-EC70-FCA8-7A1E-E42AE30BC1AA}"/>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106798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F50C-3F27-FB15-981B-8A5F027A0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F8640F-C41C-5041-605A-AEEF5A0D2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A574E-32D6-B70A-CEBB-13B7D82AB703}"/>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5" name="Footer Placeholder 4">
            <a:extLst>
              <a:ext uri="{FF2B5EF4-FFF2-40B4-BE49-F238E27FC236}">
                <a16:creationId xmlns:a16="http://schemas.microsoft.com/office/drawing/2014/main" id="{F6CE3C91-293A-4340-5FFD-F9FE5E6C0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2A7AF-D468-A37C-3867-6AF7845A171B}"/>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16192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F801-E86C-4DDF-1757-71AD5E1EC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9005A-304F-44EA-42E5-A21A082EA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926B3-D2B2-9565-831F-7772858E7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01E4B4-CF55-5D97-5BD7-D0CE33C99226}"/>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6" name="Footer Placeholder 5">
            <a:extLst>
              <a:ext uri="{FF2B5EF4-FFF2-40B4-BE49-F238E27FC236}">
                <a16:creationId xmlns:a16="http://schemas.microsoft.com/office/drawing/2014/main" id="{422514BA-67E6-E83D-6BA6-6CE172E26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041F5-1CAB-F8AC-4C20-C6BD8114AB6E}"/>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227747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CD88-4EEF-315A-2A36-FF53F597A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071AA-ECD5-BB6A-2A63-043E3AEA9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AE8A8-48F6-629C-46F2-9B2A688BB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3D26C-49BC-1412-E5A2-A60BBCFF5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A10AC-EB69-B1FE-D89D-C78321FC7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61EE56-0A24-B36B-426E-3869C60E0196}"/>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8" name="Footer Placeholder 7">
            <a:extLst>
              <a:ext uri="{FF2B5EF4-FFF2-40B4-BE49-F238E27FC236}">
                <a16:creationId xmlns:a16="http://schemas.microsoft.com/office/drawing/2014/main" id="{7C91FB2C-6000-856B-44EA-AE1CDA7C2A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7CF10-A391-2D3B-5B63-4CEE6D9B3B70}"/>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25933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16DF-14B2-C7DD-4DB7-AFA4CFB768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5AC492-BFF2-F5DC-F2B8-192F08774D07}"/>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4" name="Footer Placeholder 3">
            <a:extLst>
              <a:ext uri="{FF2B5EF4-FFF2-40B4-BE49-F238E27FC236}">
                <a16:creationId xmlns:a16="http://schemas.microsoft.com/office/drawing/2014/main" id="{D33C0B0D-531E-A392-BBF4-A09C4846A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D3EB4-AF39-9579-9F45-4E33ECE22144}"/>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44990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11A8-44A0-79CA-2E08-056A72059615}"/>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3" name="Footer Placeholder 2">
            <a:extLst>
              <a:ext uri="{FF2B5EF4-FFF2-40B4-BE49-F238E27FC236}">
                <a16:creationId xmlns:a16="http://schemas.microsoft.com/office/drawing/2014/main" id="{E9739AE9-81F2-8FF2-94B9-2B1CB33A50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8BB1A-965E-373A-BABA-86B022F79633}"/>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334801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61C1-D909-52E8-36F8-769E88ADB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ED1433-722B-C247-771F-324FACB15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D8CB3-4BFB-087C-49A7-BEC245613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43BC1-750F-4D93-E094-6E9580162044}"/>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6" name="Footer Placeholder 5">
            <a:extLst>
              <a:ext uri="{FF2B5EF4-FFF2-40B4-BE49-F238E27FC236}">
                <a16:creationId xmlns:a16="http://schemas.microsoft.com/office/drawing/2014/main" id="{E884052A-7EF5-7C9B-379B-CFEA6A6BC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1A306-AC2E-A689-8B3B-E9E55E860831}"/>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22602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940A-D8F0-3494-3E8D-F8F6A687A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F5A8AC-325B-7DE4-9B0A-DE7C51573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396A6-C875-87BA-57A2-E37EEBB7B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002DC-4AF5-F891-5A21-13CC078C2F68}"/>
              </a:ext>
            </a:extLst>
          </p:cNvPr>
          <p:cNvSpPr>
            <a:spLocks noGrp="1"/>
          </p:cNvSpPr>
          <p:nvPr>
            <p:ph type="dt" sz="half" idx="10"/>
          </p:nvPr>
        </p:nvSpPr>
        <p:spPr/>
        <p:txBody>
          <a:bodyPr/>
          <a:lstStyle/>
          <a:p>
            <a:fld id="{CA006D86-A051-4C57-958C-7D030073FCCE}" type="datetimeFigureOut">
              <a:rPr lang="en-US" smtClean="0"/>
              <a:t>5/2/2022</a:t>
            </a:fld>
            <a:endParaRPr lang="en-US"/>
          </a:p>
        </p:txBody>
      </p:sp>
      <p:sp>
        <p:nvSpPr>
          <p:cNvPr id="6" name="Footer Placeholder 5">
            <a:extLst>
              <a:ext uri="{FF2B5EF4-FFF2-40B4-BE49-F238E27FC236}">
                <a16:creationId xmlns:a16="http://schemas.microsoft.com/office/drawing/2014/main" id="{499FE672-2328-904B-6AFB-811845390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474FD-C122-DE62-903D-28A350EE43F6}"/>
              </a:ext>
            </a:extLst>
          </p:cNvPr>
          <p:cNvSpPr>
            <a:spLocks noGrp="1"/>
          </p:cNvSpPr>
          <p:nvPr>
            <p:ph type="sldNum" sz="quarter" idx="12"/>
          </p:nvPr>
        </p:nvSpPr>
        <p:spPr/>
        <p:txBody>
          <a:bodyPr/>
          <a:lstStyle/>
          <a:p>
            <a:fld id="{D1223675-346B-4AA8-857C-8D551EC11525}" type="slidenum">
              <a:rPr lang="en-US" smtClean="0"/>
              <a:t>‹#›</a:t>
            </a:fld>
            <a:endParaRPr lang="en-US"/>
          </a:p>
        </p:txBody>
      </p:sp>
    </p:spTree>
    <p:extLst>
      <p:ext uri="{BB962C8B-B14F-4D97-AF65-F5344CB8AC3E}">
        <p14:creationId xmlns:p14="http://schemas.microsoft.com/office/powerpoint/2010/main" val="95934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DA522-C0B9-4E4F-D421-5A0872C30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4543F0-B02E-5FD6-23F9-7ACF90006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B8B0B-1083-EE62-E3C8-461BA0FB3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06D86-A051-4C57-958C-7D030073FCCE}" type="datetimeFigureOut">
              <a:rPr lang="en-US" smtClean="0"/>
              <a:t>5/2/2022</a:t>
            </a:fld>
            <a:endParaRPr lang="en-US"/>
          </a:p>
        </p:txBody>
      </p:sp>
      <p:sp>
        <p:nvSpPr>
          <p:cNvPr id="5" name="Footer Placeholder 4">
            <a:extLst>
              <a:ext uri="{FF2B5EF4-FFF2-40B4-BE49-F238E27FC236}">
                <a16:creationId xmlns:a16="http://schemas.microsoft.com/office/drawing/2014/main" id="{46DAA537-358E-7317-7CF3-A84A74884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4F73A4-37D3-9A9A-0EEF-C421173FA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23675-346B-4AA8-857C-8D551EC11525}" type="slidenum">
              <a:rPr lang="en-US" smtClean="0"/>
              <a:t>‹#›</a:t>
            </a:fld>
            <a:endParaRPr lang="en-US"/>
          </a:p>
        </p:txBody>
      </p:sp>
    </p:spTree>
    <p:extLst>
      <p:ext uri="{BB962C8B-B14F-4D97-AF65-F5344CB8AC3E}">
        <p14:creationId xmlns:p14="http://schemas.microsoft.com/office/powerpoint/2010/main" val="105792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sv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10" Type="http://schemas.openxmlformats.org/officeDocument/2006/relationships/image" Target="../media/image8.sv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svg"/><Relationship Id="rId5" Type="http://schemas.openxmlformats.org/officeDocument/2006/relationships/image" Target="../media/image4.sv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sv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9.svg"/><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12713BA-C41E-4EF0-F47E-F9A3E61AE972}"/>
              </a:ext>
            </a:extLst>
          </p:cNvPr>
          <p:cNvSpPr>
            <a:spLocks noGrp="1"/>
          </p:cNvSpPr>
          <p:nvPr>
            <p:ph type="subTitle" idx="1"/>
          </p:nvPr>
        </p:nvSpPr>
        <p:spPr>
          <a:xfrm>
            <a:off x="3679516" y="4620207"/>
            <a:ext cx="4832967" cy="1141851"/>
          </a:xfrm>
          <a:noFill/>
        </p:spPr>
        <p:txBody>
          <a:bodyPr>
            <a:normAutofit/>
          </a:bodyPr>
          <a:lstStyle/>
          <a:p>
            <a:r>
              <a:rPr lang="en-US" sz="2000">
                <a:solidFill>
                  <a:srgbClr val="080808"/>
                </a:solidFill>
                <a:latin typeface="Avenir Next LT Pro Light" panose="020B0304020202020204" pitchFamily="34" charset="0"/>
              </a:rPr>
              <a:t>COM-430 Software Engineering Project</a:t>
            </a:r>
          </a:p>
          <a:p>
            <a:r>
              <a:rPr lang="en-US" sz="2000">
                <a:solidFill>
                  <a:srgbClr val="080808"/>
                </a:solidFill>
                <a:latin typeface="Avenir Next LT Pro Light" panose="020B0304020202020204" pitchFamily="34" charset="0"/>
              </a:rPr>
              <a:t>Naomi Nash &amp; Daria Pacheco</a:t>
            </a:r>
          </a:p>
        </p:txBody>
      </p:sp>
      <p:sp>
        <p:nvSpPr>
          <p:cNvPr id="2" name="Title 1">
            <a:extLst>
              <a:ext uri="{FF2B5EF4-FFF2-40B4-BE49-F238E27FC236}">
                <a16:creationId xmlns:a16="http://schemas.microsoft.com/office/drawing/2014/main" id="{EE255D15-6EC9-1FA5-A2A1-E062D6BD66E0}"/>
              </a:ext>
            </a:extLst>
          </p:cNvPr>
          <p:cNvSpPr>
            <a:spLocks noGrp="1"/>
          </p:cNvSpPr>
          <p:nvPr>
            <p:ph type="ctrTitle"/>
          </p:nvPr>
        </p:nvSpPr>
        <p:spPr>
          <a:xfrm>
            <a:off x="3204641" y="2353640"/>
            <a:ext cx="5782716" cy="2150719"/>
          </a:xfrm>
          <a:noFill/>
        </p:spPr>
        <p:txBody>
          <a:bodyPr anchor="ctr">
            <a:normAutofit/>
          </a:bodyPr>
          <a:lstStyle/>
          <a:p>
            <a:r>
              <a:rPr lang="en-US" sz="7200">
                <a:solidFill>
                  <a:srgbClr val="080808"/>
                </a:solidFill>
                <a:latin typeface="Avenir Next LT Pro Light" panose="020B0304020202020204" pitchFamily="34" charset="0"/>
              </a:rPr>
              <a:t>DripCards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Joker outline">
            <a:extLst>
              <a:ext uri="{FF2B5EF4-FFF2-40B4-BE49-F238E27FC236}">
                <a16:creationId xmlns:a16="http://schemas.microsoft.com/office/drawing/2014/main" id="{7EC60058-56A3-DEDF-0A43-07D337F63B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33056">
            <a:off x="5227430" y="617244"/>
            <a:ext cx="1604169" cy="1604169"/>
          </a:xfrm>
          <a:prstGeom prst="rect">
            <a:avLst/>
          </a:prstGeom>
        </p:spPr>
      </p:pic>
      <p:pic>
        <p:nvPicPr>
          <p:cNvPr id="7" name="Graphic 6" descr="Watering pot outline">
            <a:extLst>
              <a:ext uri="{FF2B5EF4-FFF2-40B4-BE49-F238E27FC236}">
                <a16:creationId xmlns:a16="http://schemas.microsoft.com/office/drawing/2014/main" id="{DC580082-559C-0F34-229A-443F83851CC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7313" t="65721" r="-1" b="9329"/>
          <a:stretch/>
        </p:blipFill>
        <p:spPr>
          <a:xfrm rot="18849817">
            <a:off x="6105240" y="1669698"/>
            <a:ext cx="862944" cy="676939"/>
          </a:xfrm>
          <a:prstGeom prst="rect">
            <a:avLst/>
          </a:prstGeom>
        </p:spPr>
      </p:pic>
      <p:sp>
        <p:nvSpPr>
          <p:cNvPr id="52" name="Title 1">
            <a:extLst>
              <a:ext uri="{FF2B5EF4-FFF2-40B4-BE49-F238E27FC236}">
                <a16:creationId xmlns:a16="http://schemas.microsoft.com/office/drawing/2014/main" id="{A3C316D5-1004-B486-A753-FB851B56ADAD}"/>
              </a:ext>
            </a:extLst>
          </p:cNvPr>
          <p:cNvSpPr txBox="1">
            <a:spLocks/>
          </p:cNvSpPr>
          <p:nvPr/>
        </p:nvSpPr>
        <p:spPr>
          <a:xfrm>
            <a:off x="3204642" y="2353640"/>
            <a:ext cx="5782716" cy="2150719"/>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a:solidFill>
                  <a:srgbClr val="D9A94A"/>
                </a:solidFill>
                <a:latin typeface="Avenir Next LT Pro Light" panose="020B0304020202020204" pitchFamily="34" charset="0"/>
              </a:rPr>
              <a:t>DripCards</a:t>
            </a:r>
          </a:p>
        </p:txBody>
      </p:sp>
    </p:spTree>
    <p:extLst>
      <p:ext uri="{BB962C8B-B14F-4D97-AF65-F5344CB8AC3E}">
        <p14:creationId xmlns:p14="http://schemas.microsoft.com/office/powerpoint/2010/main" val="376202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2"/>
                                        </p:tgtEl>
                                        <p:attrNameLst>
                                          <p:attrName>style.visibility</p:attrName>
                                        </p:attrNameLst>
                                      </p:cBhvr>
                                      <p:to>
                                        <p:strVal val="visible"/>
                                      </p:to>
                                    </p:set>
                                    <p:animEffect transition="in" filter="fade">
                                      <p:cBhvr>
                                        <p:cTn id="10"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93D61-23E0-0384-E3DD-247DF3F51447}"/>
              </a:ext>
            </a:extLst>
          </p:cNvPr>
          <p:cNvSpPr>
            <a:spLocks noGrp="1"/>
          </p:cNvSpPr>
          <p:nvPr>
            <p:ph type="title"/>
          </p:nvPr>
        </p:nvSpPr>
        <p:spPr>
          <a:xfrm>
            <a:off x="639432" y="593516"/>
            <a:ext cx="10905066" cy="1135737"/>
          </a:xfrm>
        </p:spPr>
        <p:txBody>
          <a:bodyPr>
            <a:normAutofit/>
          </a:bodyPr>
          <a:lstStyle/>
          <a:p>
            <a:r>
              <a:rPr lang="en-US" b="1">
                <a:solidFill>
                  <a:srgbClr val="D9A94A"/>
                </a:solidFill>
              </a:rPr>
              <a:t>DripCards</a:t>
            </a:r>
            <a:r>
              <a:rPr lang="en-US" b="1"/>
              <a:t> – What is it?</a:t>
            </a:r>
          </a:p>
        </p:txBody>
      </p:sp>
      <p:sp>
        <p:nvSpPr>
          <p:cNvPr id="3" name="Content Placeholder 2">
            <a:extLst>
              <a:ext uri="{FF2B5EF4-FFF2-40B4-BE49-F238E27FC236}">
                <a16:creationId xmlns:a16="http://schemas.microsoft.com/office/drawing/2014/main" id="{9C1166C0-403A-CB48-5A91-7E19C517214F}"/>
              </a:ext>
            </a:extLst>
          </p:cNvPr>
          <p:cNvSpPr>
            <a:spLocks noGrp="1"/>
          </p:cNvSpPr>
          <p:nvPr>
            <p:ph idx="1"/>
          </p:nvPr>
        </p:nvSpPr>
        <p:spPr>
          <a:xfrm>
            <a:off x="643467" y="1782981"/>
            <a:ext cx="10905066" cy="4393982"/>
          </a:xfrm>
        </p:spPr>
        <p:txBody>
          <a:bodyPr>
            <a:normAutofit/>
          </a:bodyPr>
          <a:lstStyle/>
          <a:p>
            <a:pPr marL="0" indent="0">
              <a:lnSpc>
                <a:spcPct val="100000"/>
              </a:lnSpc>
              <a:buNone/>
            </a:pPr>
            <a:r>
              <a:rPr lang="en-US" sz="2400" b="1">
                <a:solidFill>
                  <a:srgbClr val="D9A94A"/>
                </a:solidFill>
              </a:rPr>
              <a:t>DripCards</a:t>
            </a:r>
            <a:r>
              <a:rPr lang="en-US" sz="2400"/>
              <a:t> is a web application developed by Naomi Nash and Daria Pacheco that allows users to </a:t>
            </a:r>
            <a:r>
              <a:rPr lang="en-US" sz="2400">
                <a:solidFill>
                  <a:srgbClr val="D9A94A"/>
                </a:solidFill>
              </a:rPr>
              <a:t>plan their outfits for the week without touching their closets</a:t>
            </a:r>
            <a:r>
              <a:rPr lang="en-US" sz="2400"/>
              <a:t>. It also offers plenty of wonderful features that allow users to find clothes they don’t wear as often anymore to sell or donate, communicate and interact with other users interested in the world of fashion, and find clothing items on other user’s Outfit Cards that are calling their name!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EB5C298E-4510-C145-6B62-2BE59101F7A2}"/>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15" name="Graphic 14" descr="Joker outline">
            <a:extLst>
              <a:ext uri="{FF2B5EF4-FFF2-40B4-BE49-F238E27FC236}">
                <a16:creationId xmlns:a16="http://schemas.microsoft.com/office/drawing/2014/main" id="{41E22F0F-41C5-5267-065D-0B284B8416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1313072" y="6355336"/>
            <a:ext cx="390137" cy="415482"/>
          </a:xfrm>
          <a:prstGeom prst="rect">
            <a:avLst/>
          </a:prstGeom>
        </p:spPr>
      </p:pic>
      <p:pic>
        <p:nvPicPr>
          <p:cNvPr id="17" name="Graphic 16" descr="Watering pot outline">
            <a:extLst>
              <a:ext uri="{FF2B5EF4-FFF2-40B4-BE49-F238E27FC236}">
                <a16:creationId xmlns:a16="http://schemas.microsoft.com/office/drawing/2014/main" id="{41F9200C-15DF-92EB-775A-ABDDCE5B89D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1516839" y="6602077"/>
            <a:ext cx="223503" cy="175327"/>
          </a:xfrm>
          <a:prstGeom prst="rect">
            <a:avLst/>
          </a:prstGeom>
        </p:spPr>
      </p:pic>
      <p:pic>
        <p:nvPicPr>
          <p:cNvPr id="18" name="Graphic 17" descr="Joker outline">
            <a:extLst>
              <a:ext uri="{FF2B5EF4-FFF2-40B4-BE49-F238E27FC236}">
                <a16:creationId xmlns:a16="http://schemas.microsoft.com/office/drawing/2014/main" id="{04176716-B3CB-DA16-168E-E63A754BCC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8548" y="-17582"/>
            <a:ext cx="833016" cy="833016"/>
          </a:xfrm>
          <a:prstGeom prst="rect">
            <a:avLst/>
          </a:prstGeom>
        </p:spPr>
      </p:pic>
      <p:pic>
        <p:nvPicPr>
          <p:cNvPr id="19" name="Graphic 18" descr="Watering pot outline">
            <a:extLst>
              <a:ext uri="{FF2B5EF4-FFF2-40B4-BE49-F238E27FC236}">
                <a16:creationId xmlns:a16="http://schemas.microsoft.com/office/drawing/2014/main" id="{77DB167F-4F1B-44F2-0AC6-ED1F05E1F12E}"/>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483186" y="506346"/>
            <a:ext cx="448110" cy="351521"/>
          </a:xfrm>
          <a:prstGeom prst="rect">
            <a:avLst/>
          </a:prstGeom>
        </p:spPr>
      </p:pic>
      <p:pic>
        <p:nvPicPr>
          <p:cNvPr id="4" name="Picture 3">
            <a:extLst>
              <a:ext uri="{FF2B5EF4-FFF2-40B4-BE49-F238E27FC236}">
                <a16:creationId xmlns:a16="http://schemas.microsoft.com/office/drawing/2014/main" id="{10D1B8BE-5DF5-C2F1-B8E9-9D14B68CCDE3}"/>
              </a:ext>
            </a:extLst>
          </p:cNvPr>
          <p:cNvPicPr>
            <a:picLocks noChangeAspect="1"/>
          </p:cNvPicPr>
          <p:nvPr/>
        </p:nvPicPr>
        <p:blipFill>
          <a:blip r:embed="rId10"/>
          <a:stretch>
            <a:fillRect/>
          </a:stretch>
        </p:blipFill>
        <p:spPr>
          <a:xfrm>
            <a:off x="5194169" y="3849843"/>
            <a:ext cx="5382705" cy="2713234"/>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5ED91C63-76CD-71D7-EACD-F214C7709593}"/>
              </a:ext>
            </a:extLst>
          </p:cNvPr>
          <p:cNvSpPr txBox="1"/>
          <p:nvPr/>
        </p:nvSpPr>
        <p:spPr>
          <a:xfrm>
            <a:off x="7258122" y="6542396"/>
            <a:ext cx="1253765" cy="369332"/>
          </a:xfrm>
          <a:prstGeom prst="rect">
            <a:avLst/>
          </a:prstGeom>
          <a:noFill/>
        </p:spPr>
        <p:txBody>
          <a:bodyPr wrap="square" rtlCol="0">
            <a:spAutoFit/>
          </a:bodyPr>
          <a:lstStyle/>
          <a:p>
            <a:r>
              <a:rPr lang="en-US">
                <a:latin typeface="+mj-lt"/>
              </a:rPr>
              <a:t>Home Page</a:t>
            </a:r>
          </a:p>
        </p:txBody>
      </p:sp>
    </p:spTree>
    <p:extLst>
      <p:ext uri="{BB962C8B-B14F-4D97-AF65-F5344CB8AC3E}">
        <p14:creationId xmlns:p14="http://schemas.microsoft.com/office/powerpoint/2010/main" val="421214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B18E9030-F42C-DAF6-B64C-747EBA857B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62F8ED84-5A5C-3A47-3777-4297ADAAFC9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7313" t="65721" r="-1" b="9329"/>
          <a:stretch/>
        </p:blipFill>
        <p:spPr>
          <a:xfrm rot="18849817">
            <a:off x="483186" y="506346"/>
            <a:ext cx="448110" cy="351521"/>
          </a:xfrm>
          <a:prstGeom prst="rect">
            <a:avLst/>
          </a:prstGeom>
        </p:spPr>
      </p:pic>
      <p:sp>
        <p:nvSpPr>
          <p:cNvPr id="15" name="Title 1">
            <a:extLst>
              <a:ext uri="{FF2B5EF4-FFF2-40B4-BE49-F238E27FC236}">
                <a16:creationId xmlns:a16="http://schemas.microsoft.com/office/drawing/2014/main" id="{2D967AAF-8424-124D-D02F-C89C2BE84204}"/>
              </a:ext>
            </a:extLst>
          </p:cNvPr>
          <p:cNvSpPr>
            <a:spLocks noGrp="1"/>
          </p:cNvSpPr>
          <p:nvPr>
            <p:ph type="title"/>
          </p:nvPr>
        </p:nvSpPr>
        <p:spPr>
          <a:xfrm>
            <a:off x="643467" y="603391"/>
            <a:ext cx="10905066" cy="1135737"/>
          </a:xfrm>
        </p:spPr>
        <p:txBody>
          <a:bodyPr>
            <a:normAutofit/>
          </a:bodyPr>
          <a:lstStyle/>
          <a:p>
            <a:r>
              <a:rPr lang="en-US" b="1"/>
              <a:t>The Build</a:t>
            </a:r>
          </a:p>
        </p:txBody>
      </p:sp>
      <p:sp>
        <p:nvSpPr>
          <p:cNvPr id="17" name="Content Placeholder 2">
            <a:extLst>
              <a:ext uri="{FF2B5EF4-FFF2-40B4-BE49-F238E27FC236}">
                <a16:creationId xmlns:a16="http://schemas.microsoft.com/office/drawing/2014/main" id="{79B7AA35-B0C2-FFA0-E75B-DB63EE68711B}"/>
              </a:ext>
            </a:extLst>
          </p:cNvPr>
          <p:cNvSpPr>
            <a:spLocks noGrp="1"/>
          </p:cNvSpPr>
          <p:nvPr>
            <p:ph idx="1"/>
          </p:nvPr>
        </p:nvSpPr>
        <p:spPr>
          <a:xfrm>
            <a:off x="643467" y="1782981"/>
            <a:ext cx="10905066" cy="4393982"/>
          </a:xfrm>
        </p:spPr>
        <p:txBody>
          <a:bodyPr>
            <a:normAutofit/>
          </a:bodyPr>
          <a:lstStyle/>
          <a:p>
            <a:pPr marL="0" indent="0">
              <a:lnSpc>
                <a:spcPct val="100000"/>
              </a:lnSpc>
              <a:buClr>
                <a:schemeClr val="accent5">
                  <a:lumMod val="50000"/>
                </a:schemeClr>
              </a:buClr>
              <a:buNone/>
            </a:pPr>
            <a:r>
              <a:rPr lang="en-US" sz="2400" b="1">
                <a:solidFill>
                  <a:srgbClr val="D9A94A"/>
                </a:solidFill>
              </a:rPr>
              <a:t>DripCards</a:t>
            </a:r>
            <a:r>
              <a:rPr lang="en-US" sz="2400"/>
              <a:t> is a web-based application coded in HTML</a:t>
            </a:r>
          </a:p>
          <a:p>
            <a:pPr marL="0" indent="0">
              <a:lnSpc>
                <a:spcPct val="100000"/>
              </a:lnSpc>
              <a:buClr>
                <a:schemeClr val="accent5">
                  <a:lumMod val="50000"/>
                </a:schemeClr>
              </a:buClr>
              <a:buNone/>
            </a:pPr>
            <a:r>
              <a:rPr lang="en-US" sz="2400"/>
              <a:t>It is a </a:t>
            </a:r>
            <a:r>
              <a:rPr lang="en-US" sz="2400">
                <a:solidFill>
                  <a:srgbClr val="D9A94A"/>
                </a:solidFill>
              </a:rPr>
              <a:t>multi-paged site </a:t>
            </a:r>
            <a:r>
              <a:rPr lang="en-US" sz="2400"/>
              <a:t>with pages pertaining to the home page, an upload page for photos of clothing items in the user’s closet, a page to view the user’s Drip Deck as well as make new Outfit Cards, a page to view/delete previously created Outfit Cards, a login page, a page listing the contact information of the developers (Naomi and Daria), and a final page explaining the purpose of </a:t>
            </a:r>
            <a:r>
              <a:rPr lang="en-US" sz="2400" b="1">
                <a:solidFill>
                  <a:srgbClr val="D9A94A"/>
                </a:solidFill>
              </a:rPr>
              <a:t>DripCards</a:t>
            </a:r>
            <a:r>
              <a:rPr lang="en-US" sz="2400"/>
              <a:t> as well as the creators behind it. </a:t>
            </a:r>
          </a:p>
        </p:txBody>
      </p:sp>
      <p:pic>
        <p:nvPicPr>
          <p:cNvPr id="5" name="Picture 4" descr="Timeline&#10;&#10;Description automatically generated with medium confidence">
            <a:extLst>
              <a:ext uri="{FF2B5EF4-FFF2-40B4-BE49-F238E27FC236}">
                <a16:creationId xmlns:a16="http://schemas.microsoft.com/office/drawing/2014/main" id="{BCA9018E-3C2F-F65E-07A1-C9749A5A3D1D}"/>
              </a:ext>
            </a:extLst>
          </p:cNvPr>
          <p:cNvPicPr>
            <a:picLocks noChangeAspect="1"/>
          </p:cNvPicPr>
          <p:nvPr/>
        </p:nvPicPr>
        <p:blipFill rotWithShape="1">
          <a:blip r:embed="rId7">
            <a:extLst>
              <a:ext uri="{28A0092B-C50C-407E-A947-70E740481C1C}">
                <a14:useLocalDpi xmlns:a14="http://schemas.microsoft.com/office/drawing/2010/main" val="0"/>
              </a:ext>
            </a:extLst>
          </a:blip>
          <a:srcRect l="17165" r="19799" b="21078"/>
          <a:stretch/>
        </p:blipFill>
        <p:spPr>
          <a:xfrm>
            <a:off x="2996559" y="4553432"/>
            <a:ext cx="4581428" cy="1785325"/>
          </a:xfrm>
          <a:prstGeom prst="rect">
            <a:avLst/>
          </a:prstGeom>
          <a:ln>
            <a:noFill/>
          </a:ln>
          <a:effectLst>
            <a:outerShdw blurRad="190500" algn="tl" rotWithShape="0">
              <a:srgbClr val="000000">
                <a:alpha val="70000"/>
              </a:srgbClr>
            </a:outerShdw>
          </a:effectLst>
        </p:spPr>
      </p:pic>
      <p:pic>
        <p:nvPicPr>
          <p:cNvPr id="7" name="Picture 6" descr="Graphical user interface, website&#10;&#10;Description automatically generated">
            <a:extLst>
              <a:ext uri="{FF2B5EF4-FFF2-40B4-BE49-F238E27FC236}">
                <a16:creationId xmlns:a16="http://schemas.microsoft.com/office/drawing/2014/main" id="{E24800F4-2075-1AE6-5E89-35E9B9100C38}"/>
              </a:ext>
            </a:extLst>
          </p:cNvPr>
          <p:cNvPicPr>
            <a:picLocks noChangeAspect="1"/>
          </p:cNvPicPr>
          <p:nvPr/>
        </p:nvPicPr>
        <p:blipFill rotWithShape="1">
          <a:blip r:embed="rId8">
            <a:extLst>
              <a:ext uri="{28A0092B-C50C-407E-A947-70E740481C1C}">
                <a14:useLocalDpi xmlns:a14="http://schemas.microsoft.com/office/drawing/2010/main" val="0"/>
              </a:ext>
            </a:extLst>
          </a:blip>
          <a:srcRect l="3237" r="4410" b="5618"/>
          <a:stretch/>
        </p:blipFill>
        <p:spPr>
          <a:xfrm>
            <a:off x="7899720" y="4287371"/>
            <a:ext cx="3942402" cy="2317449"/>
          </a:xfrm>
          <a:prstGeom prst="rect">
            <a:avLst/>
          </a:prstGeom>
          <a:ln>
            <a:noFill/>
          </a:ln>
          <a:effectLst>
            <a:outerShdw blurRad="190500" algn="tl" rotWithShape="0">
              <a:srgbClr val="000000">
                <a:alpha val="70000"/>
              </a:srgbClr>
            </a:outerShdw>
          </a:effectLst>
        </p:spPr>
      </p:pic>
      <p:sp>
        <p:nvSpPr>
          <p:cNvPr id="23" name="TextBox 22">
            <a:extLst>
              <a:ext uri="{FF2B5EF4-FFF2-40B4-BE49-F238E27FC236}">
                <a16:creationId xmlns:a16="http://schemas.microsoft.com/office/drawing/2014/main" id="{F10BEFFD-0B27-64F7-F219-806F54C5A596}"/>
              </a:ext>
            </a:extLst>
          </p:cNvPr>
          <p:cNvSpPr txBox="1"/>
          <p:nvPr/>
        </p:nvSpPr>
        <p:spPr>
          <a:xfrm>
            <a:off x="4117448" y="6320583"/>
            <a:ext cx="2351814" cy="369332"/>
          </a:xfrm>
          <a:prstGeom prst="rect">
            <a:avLst/>
          </a:prstGeom>
          <a:noFill/>
        </p:spPr>
        <p:txBody>
          <a:bodyPr wrap="square" rtlCol="0">
            <a:spAutoFit/>
          </a:bodyPr>
          <a:lstStyle/>
          <a:p>
            <a:r>
              <a:rPr lang="en-US">
                <a:latin typeface="+mj-lt"/>
              </a:rPr>
              <a:t>Drip Cards Upload Page</a:t>
            </a:r>
          </a:p>
        </p:txBody>
      </p:sp>
      <p:sp>
        <p:nvSpPr>
          <p:cNvPr id="24" name="TextBox 23">
            <a:extLst>
              <a:ext uri="{FF2B5EF4-FFF2-40B4-BE49-F238E27FC236}">
                <a16:creationId xmlns:a16="http://schemas.microsoft.com/office/drawing/2014/main" id="{2547E18F-42F6-F812-8E21-9BA8B824166E}"/>
              </a:ext>
            </a:extLst>
          </p:cNvPr>
          <p:cNvSpPr txBox="1"/>
          <p:nvPr/>
        </p:nvSpPr>
        <p:spPr>
          <a:xfrm>
            <a:off x="8200275" y="6542142"/>
            <a:ext cx="3563849" cy="369332"/>
          </a:xfrm>
          <a:prstGeom prst="rect">
            <a:avLst/>
          </a:prstGeom>
          <a:noFill/>
        </p:spPr>
        <p:txBody>
          <a:bodyPr wrap="square" rtlCol="0">
            <a:spAutoFit/>
          </a:bodyPr>
          <a:lstStyle/>
          <a:p>
            <a:r>
              <a:rPr lang="en-US">
                <a:latin typeface="+mj-lt"/>
              </a:rPr>
              <a:t>Drip Deck and Outfit Creation Page</a:t>
            </a:r>
          </a:p>
        </p:txBody>
      </p:sp>
      <p:sp>
        <p:nvSpPr>
          <p:cNvPr id="26" name="Title 1">
            <a:extLst>
              <a:ext uri="{FF2B5EF4-FFF2-40B4-BE49-F238E27FC236}">
                <a16:creationId xmlns:a16="http://schemas.microsoft.com/office/drawing/2014/main" id="{9BA5F3EC-CB1D-3F4B-767D-5161EFF280E3}"/>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27" name="Graphic 26" descr="Joker outline">
            <a:extLst>
              <a:ext uri="{FF2B5EF4-FFF2-40B4-BE49-F238E27FC236}">
                <a16:creationId xmlns:a16="http://schemas.microsoft.com/office/drawing/2014/main" id="{B9B7C4DB-0CC6-1A70-5BB5-2ACC159F4A0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733056">
            <a:off x="1313072" y="6355336"/>
            <a:ext cx="390137" cy="415482"/>
          </a:xfrm>
          <a:prstGeom prst="rect">
            <a:avLst/>
          </a:prstGeom>
        </p:spPr>
      </p:pic>
      <p:pic>
        <p:nvPicPr>
          <p:cNvPr id="28" name="Graphic 27" descr="Watering pot outline">
            <a:extLst>
              <a:ext uri="{FF2B5EF4-FFF2-40B4-BE49-F238E27FC236}">
                <a16:creationId xmlns:a16="http://schemas.microsoft.com/office/drawing/2014/main" id="{E47361E9-343F-4173-A180-55AD7030826A}"/>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16145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00093E3D-A686-D41F-BCF3-D4CAFF5D25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301F54DF-8A21-C32D-34F0-BD41E77089D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5" name="Title 1">
            <a:extLst>
              <a:ext uri="{FF2B5EF4-FFF2-40B4-BE49-F238E27FC236}">
                <a16:creationId xmlns:a16="http://schemas.microsoft.com/office/drawing/2014/main" id="{E582F748-BF68-19C0-14E6-FF7F9D5E7B79}"/>
              </a:ext>
            </a:extLst>
          </p:cNvPr>
          <p:cNvSpPr>
            <a:spLocks noGrp="1"/>
          </p:cNvSpPr>
          <p:nvPr>
            <p:ph type="title"/>
          </p:nvPr>
        </p:nvSpPr>
        <p:spPr>
          <a:xfrm>
            <a:off x="643467" y="610141"/>
            <a:ext cx="10905066" cy="1135737"/>
          </a:xfrm>
        </p:spPr>
        <p:txBody>
          <a:bodyPr>
            <a:normAutofit/>
          </a:bodyPr>
          <a:lstStyle/>
          <a:p>
            <a:r>
              <a:rPr lang="en-US" b="1"/>
              <a:t>Feature Highlights</a:t>
            </a:r>
          </a:p>
        </p:txBody>
      </p:sp>
      <p:sp>
        <p:nvSpPr>
          <p:cNvPr id="17" name="Content Placeholder 2">
            <a:extLst>
              <a:ext uri="{FF2B5EF4-FFF2-40B4-BE49-F238E27FC236}">
                <a16:creationId xmlns:a16="http://schemas.microsoft.com/office/drawing/2014/main" id="{7205F076-DD93-52A4-8D24-4D0267BD0A6E}"/>
              </a:ext>
            </a:extLst>
          </p:cNvPr>
          <p:cNvSpPr>
            <a:spLocks noGrp="1"/>
          </p:cNvSpPr>
          <p:nvPr>
            <p:ph idx="1"/>
          </p:nvPr>
        </p:nvSpPr>
        <p:spPr>
          <a:xfrm>
            <a:off x="643467" y="1598072"/>
            <a:ext cx="10905066" cy="4393982"/>
          </a:xfrm>
        </p:spPr>
        <p:txBody>
          <a:bodyPr>
            <a:noAutofit/>
          </a:bodyPr>
          <a:lstStyle/>
          <a:p>
            <a:pPr marL="0" indent="0">
              <a:buClr>
                <a:schemeClr val="accent5">
                  <a:lumMod val="50000"/>
                </a:schemeClr>
              </a:buClr>
              <a:buNone/>
            </a:pPr>
            <a:r>
              <a:rPr lang="en-US" sz="1900"/>
              <a:t>By uploading their clothing pieces into the web applications, the </a:t>
            </a:r>
            <a:r>
              <a:rPr lang="en-US" sz="1900">
                <a:solidFill>
                  <a:srgbClr val="D9A94A"/>
                </a:solidFill>
              </a:rPr>
              <a:t>newly created Drip Cards can be combined by the user, either purposefully or randomly, into Outfit Cards</a:t>
            </a:r>
            <a:r>
              <a:rPr lang="en-US" sz="1900"/>
              <a:t> as they plan their outfits for the day, week, or any occasion. </a:t>
            </a:r>
          </a:p>
          <a:p>
            <a:pPr marL="0" indent="0">
              <a:buClr>
                <a:schemeClr val="accent5">
                  <a:lumMod val="50000"/>
                </a:schemeClr>
              </a:buClr>
              <a:buNone/>
            </a:pPr>
            <a:r>
              <a:rPr lang="en-US" sz="1900">
                <a:solidFill>
                  <a:srgbClr val="D9A94A"/>
                </a:solidFill>
              </a:rPr>
              <a:t>Users can revisit their “online closet” by looking into their Drip Deck</a:t>
            </a:r>
            <a:r>
              <a:rPr lang="en-US" sz="1900"/>
              <a:t>, a display of their Drip Cards with a timer on each that allows the user to know when the last time they used that item for an Outfit Card was.</a:t>
            </a:r>
          </a:p>
          <a:p>
            <a:pPr lvl="1">
              <a:buClr>
                <a:schemeClr val="accent5">
                  <a:lumMod val="50000"/>
                </a:schemeClr>
              </a:buClr>
              <a:buFont typeface="Wingdings" panose="05000000000000000000" pitchFamily="2" charset="2"/>
              <a:buChar char="v"/>
            </a:pPr>
            <a:r>
              <a:rPr lang="en-US" sz="1700"/>
              <a:t>*A splendid way to clean out your closet of all the clothes you don’t </a:t>
            </a:r>
            <a:br>
              <a:rPr lang="en-US" sz="1700"/>
            </a:br>
            <a:r>
              <a:rPr lang="en-US" sz="1700"/>
              <a:t>wear anymore!</a:t>
            </a:r>
          </a:p>
          <a:p>
            <a:pPr marL="0" indent="0">
              <a:buClr>
                <a:schemeClr val="accent5">
                  <a:lumMod val="50000"/>
                </a:schemeClr>
              </a:buClr>
              <a:buNone/>
            </a:pPr>
            <a:r>
              <a:rPr lang="en-US" sz="1900"/>
              <a:t>After paying a subscription fee and going from a Dripster to Drip </a:t>
            </a:r>
            <a:br>
              <a:rPr lang="en-US" sz="1900"/>
            </a:br>
            <a:r>
              <a:rPr lang="en-US" sz="1900"/>
              <a:t>Specialist status, </a:t>
            </a:r>
            <a:r>
              <a:rPr lang="en-US" sz="1900">
                <a:solidFill>
                  <a:srgbClr val="D9A94A"/>
                </a:solidFill>
              </a:rPr>
              <a:t>users can explore the World Map</a:t>
            </a:r>
            <a:r>
              <a:rPr lang="en-US" sz="1900"/>
              <a:t> which offers </a:t>
            </a:r>
            <a:br>
              <a:rPr lang="en-US" sz="1900"/>
            </a:br>
            <a:r>
              <a:rPr lang="en-US" sz="1900"/>
              <a:t>many wonderful chances to learn about current fashion trends and </a:t>
            </a:r>
            <a:br>
              <a:rPr lang="en-US" sz="1900"/>
            </a:br>
            <a:r>
              <a:rPr lang="en-US" sz="1900"/>
              <a:t>where to find that shirt or pant on an Outfit Card that’s calling </a:t>
            </a:r>
            <a:br>
              <a:rPr lang="en-US" sz="1900"/>
            </a:br>
            <a:r>
              <a:rPr lang="en-US" sz="1900"/>
              <a:t>your name!</a:t>
            </a:r>
          </a:p>
          <a:p>
            <a:pPr lvl="1">
              <a:buClr>
                <a:schemeClr val="accent5">
                  <a:lumMod val="50000"/>
                </a:schemeClr>
              </a:buClr>
              <a:buFont typeface="Wingdings" panose="05000000000000000000" pitchFamily="2" charset="2"/>
              <a:buChar char="v"/>
            </a:pPr>
            <a:r>
              <a:rPr lang="en-US" sz="1700"/>
              <a:t>User’s have the ability to</a:t>
            </a:r>
            <a:r>
              <a:rPr lang="en-US" sz="1700">
                <a:solidFill>
                  <a:srgbClr val="D9A94A"/>
                </a:solidFill>
              </a:rPr>
              <a:t> follow Drip Specialists they like </a:t>
            </a:r>
            <a:r>
              <a:rPr lang="en-US" sz="1700"/>
              <a:t>as well as </a:t>
            </a:r>
            <a:br>
              <a:rPr lang="en-US" sz="1700"/>
            </a:br>
            <a:r>
              <a:rPr lang="en-US" sz="1700">
                <a:solidFill>
                  <a:srgbClr val="D9A94A"/>
                </a:solidFill>
              </a:rPr>
              <a:t>comment on other Drip Specialist’s posts</a:t>
            </a:r>
          </a:p>
          <a:p>
            <a:pPr lvl="1">
              <a:buClr>
                <a:schemeClr val="accent5">
                  <a:lumMod val="50000"/>
                </a:schemeClr>
              </a:buClr>
              <a:buFont typeface="Wingdings" panose="05000000000000000000" pitchFamily="2" charset="2"/>
              <a:buChar char="v"/>
            </a:pPr>
            <a:r>
              <a:rPr lang="en-US" sz="1700"/>
              <a:t>User’s can </a:t>
            </a:r>
            <a:r>
              <a:rPr lang="en-US" sz="1700">
                <a:solidFill>
                  <a:srgbClr val="D9A94A"/>
                </a:solidFill>
              </a:rPr>
              <a:t>use the Drip Finder tool</a:t>
            </a:r>
            <a:r>
              <a:rPr lang="en-US" sz="1700"/>
              <a:t> to view clothing items they like from </a:t>
            </a:r>
            <a:br>
              <a:rPr lang="en-US" sz="1700"/>
            </a:br>
            <a:r>
              <a:rPr lang="en-US" sz="1700"/>
              <a:t>a specific Outfit Card and find an online store where they can purchase </a:t>
            </a:r>
            <a:br>
              <a:rPr lang="en-US" sz="1700"/>
            </a:br>
            <a:r>
              <a:rPr lang="en-US" sz="1700"/>
              <a:t>it for themselves</a:t>
            </a:r>
          </a:p>
        </p:txBody>
      </p:sp>
      <p:sp>
        <p:nvSpPr>
          <p:cNvPr id="24" name="TextBox 23">
            <a:extLst>
              <a:ext uri="{FF2B5EF4-FFF2-40B4-BE49-F238E27FC236}">
                <a16:creationId xmlns:a16="http://schemas.microsoft.com/office/drawing/2014/main" id="{6C9E23DD-EA71-D496-FD8A-5F8478F77208}"/>
              </a:ext>
            </a:extLst>
          </p:cNvPr>
          <p:cNvSpPr txBox="1"/>
          <p:nvPr/>
        </p:nvSpPr>
        <p:spPr>
          <a:xfrm rot="5400000">
            <a:off x="9875248" y="4548644"/>
            <a:ext cx="2641648" cy="369332"/>
          </a:xfrm>
          <a:prstGeom prst="rect">
            <a:avLst/>
          </a:prstGeom>
          <a:noFill/>
        </p:spPr>
        <p:txBody>
          <a:bodyPr wrap="square" rtlCol="0">
            <a:spAutoFit/>
          </a:bodyPr>
          <a:lstStyle/>
          <a:p>
            <a:r>
              <a:rPr lang="en-US">
                <a:latin typeface="+mj-lt"/>
              </a:rPr>
              <a:t>User-Based Functionalities</a:t>
            </a:r>
          </a:p>
        </p:txBody>
      </p:sp>
      <p:sp>
        <p:nvSpPr>
          <p:cNvPr id="26" name="Title 1">
            <a:extLst>
              <a:ext uri="{FF2B5EF4-FFF2-40B4-BE49-F238E27FC236}">
                <a16:creationId xmlns:a16="http://schemas.microsoft.com/office/drawing/2014/main" id="{DDD92234-6F57-6532-EDDC-9E2D2F95B260}"/>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27" name="Graphic 26" descr="Joker outline">
            <a:extLst>
              <a:ext uri="{FF2B5EF4-FFF2-40B4-BE49-F238E27FC236}">
                <a16:creationId xmlns:a16="http://schemas.microsoft.com/office/drawing/2014/main" id="{1DAC402D-28AE-E312-543D-61B50D4AC8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8" name="Graphic 27" descr="Watering pot outline">
            <a:extLst>
              <a:ext uri="{FF2B5EF4-FFF2-40B4-BE49-F238E27FC236}">
                <a16:creationId xmlns:a16="http://schemas.microsoft.com/office/drawing/2014/main" id="{2AA6973B-DFFB-2620-D42C-56816124F72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pic>
        <p:nvPicPr>
          <p:cNvPr id="29" name="Picture 28" descr="Diagram&#10;&#10;Description automatically generated">
            <a:extLst>
              <a:ext uri="{FF2B5EF4-FFF2-40B4-BE49-F238E27FC236}">
                <a16:creationId xmlns:a16="http://schemas.microsoft.com/office/drawing/2014/main" id="{4D063484-3D05-745F-0D34-00AB57224B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09702" y="3280653"/>
            <a:ext cx="3175483" cy="29014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32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510DE362-7A88-2B40-7C16-1DEF0B8E4A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AB3AAE71-B36F-0B7A-2136-E84C1B6939B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9" name="Title 1">
            <a:extLst>
              <a:ext uri="{FF2B5EF4-FFF2-40B4-BE49-F238E27FC236}">
                <a16:creationId xmlns:a16="http://schemas.microsoft.com/office/drawing/2014/main" id="{702FA67A-0740-5297-CC3F-83B6BFCC973C}"/>
              </a:ext>
            </a:extLst>
          </p:cNvPr>
          <p:cNvSpPr>
            <a:spLocks noGrp="1"/>
          </p:cNvSpPr>
          <p:nvPr>
            <p:ph type="title"/>
          </p:nvPr>
        </p:nvSpPr>
        <p:spPr>
          <a:xfrm>
            <a:off x="643467" y="615636"/>
            <a:ext cx="10905066" cy="1135737"/>
          </a:xfrm>
        </p:spPr>
        <p:txBody>
          <a:bodyPr>
            <a:normAutofit/>
          </a:bodyPr>
          <a:lstStyle/>
          <a:p>
            <a:r>
              <a:rPr lang="en-US" b="1"/>
              <a:t>Project Progression Check Point</a:t>
            </a:r>
          </a:p>
        </p:txBody>
      </p:sp>
      <p:sp>
        <p:nvSpPr>
          <p:cNvPr id="21" name="Content Placeholder 2">
            <a:extLst>
              <a:ext uri="{FF2B5EF4-FFF2-40B4-BE49-F238E27FC236}">
                <a16:creationId xmlns:a16="http://schemas.microsoft.com/office/drawing/2014/main" id="{8986CDAD-238E-01B5-D520-FC4C0825656E}"/>
              </a:ext>
            </a:extLst>
          </p:cNvPr>
          <p:cNvSpPr>
            <a:spLocks noGrp="1"/>
          </p:cNvSpPr>
          <p:nvPr>
            <p:ph idx="1"/>
          </p:nvPr>
        </p:nvSpPr>
        <p:spPr>
          <a:xfrm>
            <a:off x="643467" y="1782981"/>
            <a:ext cx="10905066" cy="4393982"/>
          </a:xfrm>
        </p:spPr>
        <p:txBody>
          <a:bodyPr>
            <a:normAutofit/>
          </a:bodyPr>
          <a:lstStyle/>
          <a:p>
            <a:pPr marL="0" indent="0">
              <a:buClr>
                <a:schemeClr val="accent5">
                  <a:lumMod val="50000"/>
                </a:schemeClr>
              </a:buClr>
              <a:buNone/>
            </a:pPr>
            <a:r>
              <a:rPr lang="en-US" sz="2000" b="1">
                <a:solidFill>
                  <a:srgbClr val="D9A94A"/>
                </a:solidFill>
              </a:rPr>
              <a:t>DripCards</a:t>
            </a:r>
            <a:r>
              <a:rPr lang="en-US" sz="2000">
                <a:solidFill>
                  <a:srgbClr val="D9A94A"/>
                </a:solidFill>
              </a:rPr>
              <a:t> </a:t>
            </a:r>
            <a:r>
              <a:rPr lang="en-US" sz="2000"/>
              <a:t>is currently at the stage where it has the </a:t>
            </a:r>
            <a:r>
              <a:rPr lang="en-US" sz="2000">
                <a:solidFill>
                  <a:srgbClr val="D9A94A"/>
                </a:solidFill>
              </a:rPr>
              <a:t>beginnings of intricate webpages </a:t>
            </a:r>
            <a:r>
              <a:rPr lang="en-US" sz="2000"/>
              <a:t>for the site as well as </a:t>
            </a:r>
            <a:r>
              <a:rPr lang="en-US" sz="2000">
                <a:solidFill>
                  <a:srgbClr val="D9A94A"/>
                </a:solidFill>
              </a:rPr>
              <a:t>detailed plans for the progression of the application </a:t>
            </a:r>
            <a:r>
              <a:rPr lang="en-US" sz="2000"/>
              <a:t>for the future.</a:t>
            </a:r>
          </a:p>
          <a:p>
            <a:pPr marL="0" indent="0">
              <a:buClr>
                <a:schemeClr val="accent5">
                  <a:lumMod val="50000"/>
                </a:schemeClr>
              </a:buClr>
              <a:buNone/>
            </a:pPr>
            <a:r>
              <a:rPr lang="en-US" sz="2000"/>
              <a:t>A </a:t>
            </a:r>
            <a:r>
              <a:rPr lang="en-US" sz="2000">
                <a:solidFill>
                  <a:srgbClr val="D9A94A"/>
                </a:solidFill>
              </a:rPr>
              <a:t>fully complete report </a:t>
            </a:r>
            <a:r>
              <a:rPr lang="en-US" sz="2000"/>
              <a:t>has also been created for </a:t>
            </a:r>
            <a:r>
              <a:rPr lang="en-US" sz="2000" b="1">
                <a:solidFill>
                  <a:srgbClr val="D9A94A"/>
                </a:solidFill>
              </a:rPr>
              <a:t>DripCards</a:t>
            </a:r>
            <a:r>
              <a:rPr lang="en-US" sz="2000"/>
              <a:t> that outlines the entire application including, but not limited to, the software, the architecture, the users that will be utilizing the application, all notes from meetings as well as documented points of progress, and initial features and scenarios as well. </a:t>
            </a:r>
          </a:p>
          <a:p>
            <a:pPr marL="0" indent="0">
              <a:buClr>
                <a:schemeClr val="accent5">
                  <a:lumMod val="50000"/>
                </a:schemeClr>
              </a:buClr>
              <a:buNone/>
            </a:pPr>
            <a:r>
              <a:rPr lang="en-US" sz="2000"/>
              <a:t>A </a:t>
            </a:r>
            <a:r>
              <a:rPr lang="en-US" sz="2000">
                <a:solidFill>
                  <a:srgbClr val="D9A94A"/>
                </a:solidFill>
              </a:rPr>
              <a:t>GitHub repository </a:t>
            </a:r>
            <a:r>
              <a:rPr lang="en-US" sz="2000"/>
              <a:t>dedicated only to the </a:t>
            </a:r>
            <a:br>
              <a:rPr lang="en-US" sz="2000"/>
            </a:br>
            <a:r>
              <a:rPr lang="en-US" sz="2000" b="1">
                <a:solidFill>
                  <a:srgbClr val="D9A94A"/>
                </a:solidFill>
              </a:rPr>
              <a:t>DripCards</a:t>
            </a:r>
            <a:r>
              <a:rPr lang="en-US" sz="2000"/>
              <a:t> web application has also been </a:t>
            </a:r>
            <a:br>
              <a:rPr lang="en-US" sz="2000"/>
            </a:br>
            <a:r>
              <a:rPr lang="en-US" sz="2000"/>
              <a:t>created to allow for online organization of all </a:t>
            </a:r>
            <a:br>
              <a:rPr lang="en-US" sz="2000"/>
            </a:br>
            <a:r>
              <a:rPr lang="en-US" sz="2000"/>
              <a:t>materials related to the project including its code, </a:t>
            </a:r>
            <a:br>
              <a:rPr lang="en-US" sz="2000"/>
            </a:br>
            <a:r>
              <a:rPr lang="en-US" sz="2000"/>
              <a:t>diagrams, images, and completed report. </a:t>
            </a:r>
          </a:p>
        </p:txBody>
      </p:sp>
      <p:pic>
        <p:nvPicPr>
          <p:cNvPr id="3" name="Picture 2">
            <a:extLst>
              <a:ext uri="{FF2B5EF4-FFF2-40B4-BE49-F238E27FC236}">
                <a16:creationId xmlns:a16="http://schemas.microsoft.com/office/drawing/2014/main" id="{63B24E45-DB24-0FDB-0DA2-F6D0168B6BD0}"/>
              </a:ext>
            </a:extLst>
          </p:cNvPr>
          <p:cNvPicPr>
            <a:picLocks noChangeAspect="1"/>
          </p:cNvPicPr>
          <p:nvPr/>
        </p:nvPicPr>
        <p:blipFill>
          <a:blip r:embed="rId6"/>
          <a:stretch>
            <a:fillRect/>
          </a:stretch>
        </p:blipFill>
        <p:spPr>
          <a:xfrm>
            <a:off x="5962873" y="3655788"/>
            <a:ext cx="5749609" cy="2702316"/>
          </a:xfrm>
          <a:prstGeom prst="rect">
            <a:avLst/>
          </a:prstGeom>
          <a:ln>
            <a:noFill/>
          </a:ln>
          <a:effectLst>
            <a:outerShdw blurRad="190500" algn="tl" rotWithShape="0">
              <a:srgbClr val="000000">
                <a:alpha val="70000"/>
              </a:srgbClr>
            </a:outerShdw>
          </a:effectLst>
        </p:spPr>
      </p:pic>
      <p:sp>
        <p:nvSpPr>
          <p:cNvPr id="25" name="TextBox 24">
            <a:extLst>
              <a:ext uri="{FF2B5EF4-FFF2-40B4-BE49-F238E27FC236}">
                <a16:creationId xmlns:a16="http://schemas.microsoft.com/office/drawing/2014/main" id="{71CFDF2C-C5E7-9D37-38AA-9F0E535BBC78}"/>
              </a:ext>
            </a:extLst>
          </p:cNvPr>
          <p:cNvSpPr txBox="1"/>
          <p:nvPr/>
        </p:nvSpPr>
        <p:spPr>
          <a:xfrm>
            <a:off x="7717764" y="6363517"/>
            <a:ext cx="2289829" cy="369332"/>
          </a:xfrm>
          <a:prstGeom prst="rect">
            <a:avLst/>
          </a:prstGeom>
          <a:noFill/>
        </p:spPr>
        <p:txBody>
          <a:bodyPr wrap="square" rtlCol="0">
            <a:spAutoFit/>
          </a:bodyPr>
          <a:lstStyle/>
          <a:p>
            <a:r>
              <a:rPr lang="en-US">
                <a:latin typeface="+mj-lt"/>
              </a:rPr>
              <a:t>DripCards GitHub Page</a:t>
            </a:r>
          </a:p>
        </p:txBody>
      </p:sp>
      <p:sp>
        <p:nvSpPr>
          <p:cNvPr id="26" name="Title 1">
            <a:extLst>
              <a:ext uri="{FF2B5EF4-FFF2-40B4-BE49-F238E27FC236}">
                <a16:creationId xmlns:a16="http://schemas.microsoft.com/office/drawing/2014/main" id="{AB28C1CD-883D-B533-0BB8-4EA3E610601E}"/>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27" name="Graphic 26" descr="Joker outline">
            <a:extLst>
              <a:ext uri="{FF2B5EF4-FFF2-40B4-BE49-F238E27FC236}">
                <a16:creationId xmlns:a16="http://schemas.microsoft.com/office/drawing/2014/main" id="{BD4569D7-1C68-A680-1A64-BD761E4FFD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733056">
            <a:off x="1313072" y="6355336"/>
            <a:ext cx="390137" cy="415482"/>
          </a:xfrm>
          <a:prstGeom prst="rect">
            <a:avLst/>
          </a:prstGeom>
        </p:spPr>
      </p:pic>
      <p:pic>
        <p:nvPicPr>
          <p:cNvPr id="28" name="Graphic 27" descr="Watering pot outline">
            <a:extLst>
              <a:ext uri="{FF2B5EF4-FFF2-40B4-BE49-F238E27FC236}">
                <a16:creationId xmlns:a16="http://schemas.microsoft.com/office/drawing/2014/main" id="{97060FEE-E7B8-D41E-14E1-DE4E1DF821D9}"/>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57313" t="65721" r="-1" b="9329"/>
          <a:stretch/>
        </p:blipFill>
        <p:spPr>
          <a:xfrm rot="18849817">
            <a:off x="1516839" y="6602077"/>
            <a:ext cx="223503" cy="175327"/>
          </a:xfrm>
          <a:prstGeom prst="rect">
            <a:avLst/>
          </a:prstGeom>
        </p:spPr>
      </p:pic>
    </p:spTree>
    <p:extLst>
      <p:ext uri="{BB962C8B-B14F-4D97-AF65-F5344CB8AC3E}">
        <p14:creationId xmlns:p14="http://schemas.microsoft.com/office/powerpoint/2010/main" val="4637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FA818-6C4E-27C9-D901-E42408C1E265}"/>
              </a:ext>
            </a:extLst>
          </p:cNvPr>
          <p:cNvSpPr>
            <a:spLocks noGrp="1"/>
          </p:cNvSpPr>
          <p:nvPr>
            <p:ph type="title"/>
          </p:nvPr>
        </p:nvSpPr>
        <p:spPr>
          <a:xfrm>
            <a:off x="643467" y="611703"/>
            <a:ext cx="10905066" cy="1135737"/>
          </a:xfrm>
        </p:spPr>
        <p:txBody>
          <a:bodyPr>
            <a:normAutofit/>
          </a:bodyPr>
          <a:lstStyle/>
          <a:p>
            <a:r>
              <a:rPr lang="en-US" b="1">
                <a:solidFill>
                  <a:srgbClr val="D9A94A"/>
                </a:solidFill>
              </a:rPr>
              <a:t>DripCards</a:t>
            </a:r>
            <a:r>
              <a:rPr lang="en-US" b="1"/>
              <a:t> – The Goals for the Semester</a:t>
            </a:r>
          </a:p>
        </p:txBody>
      </p:sp>
      <p:sp>
        <p:nvSpPr>
          <p:cNvPr id="3" name="Content Placeholder 2">
            <a:extLst>
              <a:ext uri="{FF2B5EF4-FFF2-40B4-BE49-F238E27FC236}">
                <a16:creationId xmlns:a16="http://schemas.microsoft.com/office/drawing/2014/main" id="{BABAB577-FA40-EEC5-3C06-3B602F8CF886}"/>
              </a:ext>
            </a:extLst>
          </p:cNvPr>
          <p:cNvSpPr>
            <a:spLocks noGrp="1"/>
          </p:cNvSpPr>
          <p:nvPr>
            <p:ph idx="1"/>
          </p:nvPr>
        </p:nvSpPr>
        <p:spPr>
          <a:xfrm>
            <a:off x="643467" y="1782981"/>
            <a:ext cx="10905066" cy="4393982"/>
          </a:xfrm>
        </p:spPr>
        <p:txBody>
          <a:bodyPr>
            <a:normAutofit fontScale="92500" lnSpcReduction="10000"/>
          </a:bodyPr>
          <a:lstStyle/>
          <a:p>
            <a:pPr>
              <a:buClr>
                <a:schemeClr val="accent5">
                  <a:lumMod val="50000"/>
                </a:schemeClr>
              </a:buClr>
              <a:buFont typeface="Wingdings" panose="05000000000000000000" pitchFamily="2" charset="2"/>
              <a:buChar char="v"/>
            </a:pPr>
            <a:r>
              <a:rPr lang="en-US" sz="2400"/>
              <a:t> We wanted to </a:t>
            </a:r>
            <a:r>
              <a:rPr lang="en-US" sz="2400">
                <a:solidFill>
                  <a:srgbClr val="D9A94A"/>
                </a:solidFill>
              </a:rPr>
              <a:t>learn the DevOps development process </a:t>
            </a:r>
            <a:r>
              <a:rPr lang="en-US" sz="2400"/>
              <a:t>so that we could implement it ourselves with our own software engineering project</a:t>
            </a:r>
          </a:p>
          <a:p>
            <a:pPr>
              <a:buClr>
                <a:schemeClr val="accent5">
                  <a:lumMod val="50000"/>
                </a:schemeClr>
              </a:buClr>
              <a:buFont typeface="Wingdings" panose="05000000000000000000" pitchFamily="2" charset="2"/>
              <a:buChar char="v"/>
            </a:pPr>
            <a:r>
              <a:rPr lang="en-US" sz="2400"/>
              <a:t>To best develop the project, we looked into </a:t>
            </a:r>
            <a:r>
              <a:rPr lang="en-US" sz="2400">
                <a:solidFill>
                  <a:srgbClr val="D9A94A"/>
                </a:solidFill>
              </a:rPr>
              <a:t>learning how to utilize applications such as Azure DevOps and GitHub </a:t>
            </a:r>
            <a:r>
              <a:rPr lang="en-US" sz="2400"/>
              <a:t>so that we could properly develop our project with software applications we would find in the field if we were to ever look into software engineering as a career </a:t>
            </a:r>
          </a:p>
          <a:p>
            <a:pPr>
              <a:buClr>
                <a:schemeClr val="accent5">
                  <a:lumMod val="50000"/>
                </a:schemeClr>
              </a:buClr>
              <a:buFont typeface="Wingdings" panose="05000000000000000000" pitchFamily="2" charset="2"/>
              <a:buChar char="v"/>
            </a:pPr>
            <a:r>
              <a:rPr lang="en-US" sz="2400"/>
              <a:t> We strived for the </a:t>
            </a:r>
            <a:r>
              <a:rPr lang="en-US" sz="2400" b="1">
                <a:solidFill>
                  <a:srgbClr val="D9A94A"/>
                </a:solidFill>
              </a:rPr>
              <a:t>DripCards</a:t>
            </a:r>
            <a:r>
              <a:rPr lang="en-US" sz="2400"/>
              <a:t> web application to be a </a:t>
            </a:r>
            <a:r>
              <a:rPr lang="en-US" sz="2400">
                <a:solidFill>
                  <a:srgbClr val="D9A94A"/>
                </a:solidFill>
              </a:rPr>
              <a:t>multi-paged </a:t>
            </a:r>
            <a:r>
              <a:rPr lang="en-US" sz="2400"/>
              <a:t>website</a:t>
            </a:r>
            <a:r>
              <a:rPr lang="en-US" sz="2400">
                <a:solidFill>
                  <a:srgbClr val="D9A94A"/>
                </a:solidFill>
              </a:rPr>
              <a:t> </a:t>
            </a:r>
            <a:r>
              <a:rPr lang="en-US" sz="2400"/>
              <a:t>with a dedicated idea of what the page layouts would be for future development</a:t>
            </a:r>
          </a:p>
          <a:p>
            <a:pPr>
              <a:buClr>
                <a:schemeClr val="accent5">
                  <a:lumMod val="50000"/>
                </a:schemeClr>
              </a:buClr>
              <a:buFont typeface="Wingdings" panose="05000000000000000000" pitchFamily="2" charset="2"/>
              <a:buChar char="v"/>
            </a:pPr>
            <a:r>
              <a:rPr lang="en-US" sz="2400"/>
              <a:t> One big thing we looked for was to have access to a </a:t>
            </a:r>
            <a:r>
              <a:rPr lang="en-US" sz="2400">
                <a:solidFill>
                  <a:srgbClr val="D9A94A"/>
                </a:solidFill>
              </a:rPr>
              <a:t>fully organized GitHub </a:t>
            </a:r>
            <a:r>
              <a:rPr lang="en-US" sz="2400"/>
              <a:t>to have a shared, organized space to hold all files dedicated to the </a:t>
            </a:r>
            <a:r>
              <a:rPr lang="en-US" sz="2400" b="1">
                <a:solidFill>
                  <a:srgbClr val="D9A94A"/>
                </a:solidFill>
              </a:rPr>
              <a:t>DripCards</a:t>
            </a:r>
            <a:r>
              <a:rPr lang="en-US" sz="2400"/>
              <a:t> web application project</a:t>
            </a:r>
          </a:p>
          <a:p>
            <a:pPr>
              <a:buClr>
                <a:schemeClr val="accent5">
                  <a:lumMod val="50000"/>
                </a:schemeClr>
              </a:buClr>
              <a:buFont typeface="Wingdings" panose="05000000000000000000" pitchFamily="2" charset="2"/>
              <a:buChar char="v"/>
            </a:pPr>
            <a:r>
              <a:rPr lang="en-US" sz="2400"/>
              <a:t> To help have all our ideas and plans organized, we wanted to ensure that we had a </a:t>
            </a:r>
            <a:r>
              <a:rPr lang="en-US" sz="2400">
                <a:solidFill>
                  <a:srgbClr val="D9A94A"/>
                </a:solidFill>
              </a:rPr>
              <a:t>fully itemized report</a:t>
            </a:r>
            <a:r>
              <a:rPr lang="en-US" sz="2400"/>
              <a:t> that displayed important development information such as user stories, features, and scenarios as well as diagrams illustrating the software, architecture, database, testing, and so much more.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Joker outline">
            <a:extLst>
              <a:ext uri="{FF2B5EF4-FFF2-40B4-BE49-F238E27FC236}">
                <a16:creationId xmlns:a16="http://schemas.microsoft.com/office/drawing/2014/main" id="{94A842AF-C132-0486-DC82-E63EAF552A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1" name="Graphic 10" descr="Watering pot outline">
            <a:extLst>
              <a:ext uri="{FF2B5EF4-FFF2-40B4-BE49-F238E27FC236}">
                <a16:creationId xmlns:a16="http://schemas.microsoft.com/office/drawing/2014/main" id="{3C6A1FF8-4E14-29F3-B8B6-93613190626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8" name="Title 1">
            <a:extLst>
              <a:ext uri="{FF2B5EF4-FFF2-40B4-BE49-F238E27FC236}">
                <a16:creationId xmlns:a16="http://schemas.microsoft.com/office/drawing/2014/main" id="{67BBC582-5CDA-4357-8029-60F54F83E6F7}"/>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19" name="Graphic 18" descr="Joker outline">
            <a:extLst>
              <a:ext uri="{FF2B5EF4-FFF2-40B4-BE49-F238E27FC236}">
                <a16:creationId xmlns:a16="http://schemas.microsoft.com/office/drawing/2014/main" id="{B2E4BA8A-5381-6FAC-FF4A-2EEAE37897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0" name="Graphic 19" descr="Watering pot outline">
            <a:extLst>
              <a:ext uri="{FF2B5EF4-FFF2-40B4-BE49-F238E27FC236}">
                <a16:creationId xmlns:a16="http://schemas.microsoft.com/office/drawing/2014/main" id="{DC7E46CA-A540-E541-F8AC-81410213FC8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pic>
        <p:nvPicPr>
          <p:cNvPr id="5" name="Graphic 4" descr="Presentation with checklist outline">
            <a:extLst>
              <a:ext uri="{FF2B5EF4-FFF2-40B4-BE49-F238E27FC236}">
                <a16:creationId xmlns:a16="http://schemas.microsoft.com/office/drawing/2014/main" id="{7F4DA578-06E4-3DCA-9E00-9EA9A4C8F3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72760" y="5685806"/>
            <a:ext cx="1262788" cy="1262788"/>
          </a:xfrm>
          <a:prstGeom prst="rect">
            <a:avLst/>
          </a:prstGeom>
        </p:spPr>
      </p:pic>
    </p:spTree>
    <p:extLst>
      <p:ext uri="{BB962C8B-B14F-4D97-AF65-F5344CB8AC3E}">
        <p14:creationId xmlns:p14="http://schemas.microsoft.com/office/powerpoint/2010/main" val="401336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Joker outline">
            <a:extLst>
              <a:ext uri="{FF2B5EF4-FFF2-40B4-BE49-F238E27FC236}">
                <a16:creationId xmlns:a16="http://schemas.microsoft.com/office/drawing/2014/main" id="{9C7DF1AF-364C-227A-26FF-4A4A1C9B4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7" name="Graphic 16" descr="Watering pot outline">
            <a:extLst>
              <a:ext uri="{FF2B5EF4-FFF2-40B4-BE49-F238E27FC236}">
                <a16:creationId xmlns:a16="http://schemas.microsoft.com/office/drawing/2014/main" id="{525DC914-5485-8055-F4CE-2EC1CA289EF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23" name="Title 1">
            <a:extLst>
              <a:ext uri="{FF2B5EF4-FFF2-40B4-BE49-F238E27FC236}">
                <a16:creationId xmlns:a16="http://schemas.microsoft.com/office/drawing/2014/main" id="{7BA4F4C4-E642-954A-908D-5D03692B7B44}"/>
              </a:ext>
            </a:extLst>
          </p:cNvPr>
          <p:cNvSpPr>
            <a:spLocks noGrp="1"/>
          </p:cNvSpPr>
          <p:nvPr>
            <p:ph type="title"/>
          </p:nvPr>
        </p:nvSpPr>
        <p:spPr>
          <a:xfrm>
            <a:off x="643467" y="610141"/>
            <a:ext cx="10905066" cy="1135737"/>
          </a:xfrm>
        </p:spPr>
        <p:txBody>
          <a:bodyPr>
            <a:normAutofit/>
          </a:bodyPr>
          <a:lstStyle/>
          <a:p>
            <a:r>
              <a:rPr lang="en-US" b="1">
                <a:solidFill>
                  <a:srgbClr val="D9A94A"/>
                </a:solidFill>
              </a:rPr>
              <a:t>DripCards</a:t>
            </a:r>
            <a:r>
              <a:rPr lang="en-US" b="1"/>
              <a:t> – The Goals for the Future</a:t>
            </a:r>
          </a:p>
        </p:txBody>
      </p:sp>
      <p:sp>
        <p:nvSpPr>
          <p:cNvPr id="24" name="Content Placeholder 2">
            <a:extLst>
              <a:ext uri="{FF2B5EF4-FFF2-40B4-BE49-F238E27FC236}">
                <a16:creationId xmlns:a16="http://schemas.microsoft.com/office/drawing/2014/main" id="{0EF37AF3-3069-C163-1B98-B543595348E0}"/>
              </a:ext>
            </a:extLst>
          </p:cNvPr>
          <p:cNvSpPr>
            <a:spLocks noGrp="1"/>
          </p:cNvSpPr>
          <p:nvPr>
            <p:ph idx="1"/>
          </p:nvPr>
        </p:nvSpPr>
        <p:spPr>
          <a:xfrm>
            <a:off x="643467" y="1782981"/>
            <a:ext cx="10905066" cy="4393982"/>
          </a:xfrm>
        </p:spPr>
        <p:txBody>
          <a:bodyPr>
            <a:normAutofit/>
          </a:bodyPr>
          <a:lstStyle/>
          <a:p>
            <a:pPr>
              <a:buClr>
                <a:schemeClr val="accent5">
                  <a:lumMod val="50000"/>
                </a:schemeClr>
              </a:buClr>
              <a:buFont typeface="Wingdings" panose="05000000000000000000" pitchFamily="2" charset="2"/>
              <a:buChar char="v"/>
            </a:pPr>
            <a:r>
              <a:rPr lang="en-US" sz="2400"/>
              <a:t> Our first goal is to </a:t>
            </a:r>
            <a:r>
              <a:rPr lang="en-US" sz="2400">
                <a:solidFill>
                  <a:srgbClr val="D9A94A"/>
                </a:solidFill>
              </a:rPr>
              <a:t>continue to develop the code </a:t>
            </a:r>
            <a:r>
              <a:rPr lang="en-US" sz="2400"/>
              <a:t>for the </a:t>
            </a:r>
            <a:r>
              <a:rPr lang="en-US" sz="2400" b="1">
                <a:solidFill>
                  <a:srgbClr val="D9A94A"/>
                </a:solidFill>
              </a:rPr>
              <a:t>DripCards</a:t>
            </a:r>
            <a:r>
              <a:rPr lang="en-US" sz="2400"/>
              <a:t> web application with CSS and JavaScript additions</a:t>
            </a:r>
          </a:p>
          <a:p>
            <a:pPr>
              <a:buClr>
                <a:schemeClr val="accent5">
                  <a:lumMod val="50000"/>
                </a:schemeClr>
              </a:buClr>
              <a:buFont typeface="Wingdings" panose="05000000000000000000" pitchFamily="2" charset="2"/>
              <a:buChar char="v"/>
            </a:pPr>
            <a:r>
              <a:rPr lang="en-US" sz="2400"/>
              <a:t> Following this, we would love to </a:t>
            </a:r>
            <a:r>
              <a:rPr lang="en-US" sz="2400">
                <a:solidFill>
                  <a:srgbClr val="D9A94A"/>
                </a:solidFill>
              </a:rPr>
              <a:t>make the features </a:t>
            </a:r>
            <a:r>
              <a:rPr lang="en-US" sz="2400"/>
              <a:t>we planned out for the application, the uploading of clothing item photos, the creation of outfit cards, the World Map subscription and social aspect, and the Drip Finder (Cloud Vision API) </a:t>
            </a:r>
            <a:r>
              <a:rPr lang="en-US" sz="2400">
                <a:solidFill>
                  <a:srgbClr val="D9A94A"/>
                </a:solidFill>
              </a:rPr>
              <a:t>fully functional </a:t>
            </a:r>
          </a:p>
          <a:p>
            <a:pPr>
              <a:buClr>
                <a:schemeClr val="accent5">
                  <a:lumMod val="50000"/>
                </a:schemeClr>
              </a:buClr>
              <a:buFont typeface="Wingdings" panose="05000000000000000000" pitchFamily="2" charset="2"/>
              <a:buChar char="v"/>
            </a:pPr>
            <a:r>
              <a:rPr lang="en-US" sz="2400"/>
              <a:t> After we have the core of our application developed, we want to </a:t>
            </a:r>
            <a:r>
              <a:rPr lang="en-US" sz="2400">
                <a:solidFill>
                  <a:srgbClr val="D9A94A"/>
                </a:solidFill>
              </a:rPr>
              <a:t>develop a personalized logo </a:t>
            </a:r>
            <a:r>
              <a:rPr lang="en-US" sz="2400"/>
              <a:t>for the application that can be easily used for the web front, promotional ventures, and more </a:t>
            </a:r>
          </a:p>
        </p:txBody>
      </p:sp>
      <p:sp>
        <p:nvSpPr>
          <p:cNvPr id="14" name="Title 1">
            <a:extLst>
              <a:ext uri="{FF2B5EF4-FFF2-40B4-BE49-F238E27FC236}">
                <a16:creationId xmlns:a16="http://schemas.microsoft.com/office/drawing/2014/main" id="{2CC6BEAD-2B3F-A381-90BD-ED60C057124C}"/>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16" name="Graphic 15" descr="Joker outline">
            <a:extLst>
              <a:ext uri="{FF2B5EF4-FFF2-40B4-BE49-F238E27FC236}">
                <a16:creationId xmlns:a16="http://schemas.microsoft.com/office/drawing/2014/main" id="{A68E552F-683F-3557-DA9D-95C23CAD27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8" name="Graphic 27" descr="Watering pot outline">
            <a:extLst>
              <a:ext uri="{FF2B5EF4-FFF2-40B4-BE49-F238E27FC236}">
                <a16:creationId xmlns:a16="http://schemas.microsoft.com/office/drawing/2014/main" id="{C16CE9F1-1C7A-33C0-07BA-EDDAC717345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pic>
        <p:nvPicPr>
          <p:cNvPr id="3" name="Graphic 2" descr="List outline">
            <a:extLst>
              <a:ext uri="{FF2B5EF4-FFF2-40B4-BE49-F238E27FC236}">
                <a16:creationId xmlns:a16="http://schemas.microsoft.com/office/drawing/2014/main" id="{AD791E95-020E-7747-6528-9B92DFC64D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31738" y="4853454"/>
            <a:ext cx="1641375" cy="1641375"/>
          </a:xfrm>
          <a:prstGeom prst="rect">
            <a:avLst/>
          </a:prstGeom>
        </p:spPr>
      </p:pic>
    </p:spTree>
    <p:extLst>
      <p:ext uri="{BB962C8B-B14F-4D97-AF65-F5344CB8AC3E}">
        <p14:creationId xmlns:p14="http://schemas.microsoft.com/office/powerpoint/2010/main" val="222212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Joker outline">
            <a:extLst>
              <a:ext uri="{FF2B5EF4-FFF2-40B4-BE49-F238E27FC236}">
                <a16:creationId xmlns:a16="http://schemas.microsoft.com/office/drawing/2014/main" id="{7EB83882-A324-0D49-C1AF-5D1C058462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8548" y="-17582"/>
            <a:ext cx="833016" cy="833016"/>
          </a:xfrm>
          <a:prstGeom prst="rect">
            <a:avLst/>
          </a:prstGeom>
        </p:spPr>
      </p:pic>
      <p:pic>
        <p:nvPicPr>
          <p:cNvPr id="13" name="Graphic 12" descr="Watering pot outline">
            <a:extLst>
              <a:ext uri="{FF2B5EF4-FFF2-40B4-BE49-F238E27FC236}">
                <a16:creationId xmlns:a16="http://schemas.microsoft.com/office/drawing/2014/main" id="{A1754226-202B-CA8F-BD57-81804B2DAAC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483186" y="506346"/>
            <a:ext cx="448110" cy="351521"/>
          </a:xfrm>
          <a:prstGeom prst="rect">
            <a:avLst/>
          </a:prstGeom>
        </p:spPr>
      </p:pic>
      <p:sp>
        <p:nvSpPr>
          <p:cNvPr id="15" name="Title 1">
            <a:extLst>
              <a:ext uri="{FF2B5EF4-FFF2-40B4-BE49-F238E27FC236}">
                <a16:creationId xmlns:a16="http://schemas.microsoft.com/office/drawing/2014/main" id="{3DAD2FDF-9B42-DDB9-9005-DB9C25E02A8E}"/>
              </a:ext>
            </a:extLst>
          </p:cNvPr>
          <p:cNvSpPr>
            <a:spLocks noGrp="1"/>
          </p:cNvSpPr>
          <p:nvPr>
            <p:ph type="title"/>
          </p:nvPr>
        </p:nvSpPr>
        <p:spPr>
          <a:xfrm>
            <a:off x="643467" y="512759"/>
            <a:ext cx="8576389" cy="1472545"/>
          </a:xfrm>
        </p:spPr>
        <p:txBody>
          <a:bodyPr>
            <a:normAutofit/>
          </a:bodyPr>
          <a:lstStyle/>
          <a:p>
            <a:r>
              <a:rPr lang="en-US" sz="4000" b="1"/>
              <a:t>The Experience of Creating </a:t>
            </a:r>
            <a:r>
              <a:rPr lang="en-US" sz="4000" b="1">
                <a:solidFill>
                  <a:srgbClr val="D9A94A"/>
                </a:solidFill>
              </a:rPr>
              <a:t>DripCards</a:t>
            </a:r>
            <a:r>
              <a:rPr lang="en-US" sz="4000" b="1"/>
              <a:t> &amp; Our Next Step</a:t>
            </a:r>
          </a:p>
        </p:txBody>
      </p:sp>
      <p:sp>
        <p:nvSpPr>
          <p:cNvPr id="17" name="Content Placeholder 2">
            <a:extLst>
              <a:ext uri="{FF2B5EF4-FFF2-40B4-BE49-F238E27FC236}">
                <a16:creationId xmlns:a16="http://schemas.microsoft.com/office/drawing/2014/main" id="{3DC0AD3E-52A8-AE7F-0CEB-1443FB6306B0}"/>
              </a:ext>
            </a:extLst>
          </p:cNvPr>
          <p:cNvSpPr>
            <a:spLocks noGrp="1"/>
          </p:cNvSpPr>
          <p:nvPr>
            <p:ph idx="1"/>
          </p:nvPr>
        </p:nvSpPr>
        <p:spPr>
          <a:xfrm>
            <a:off x="643467" y="1808514"/>
            <a:ext cx="10905066" cy="4393982"/>
          </a:xfrm>
        </p:spPr>
        <p:txBody>
          <a:bodyPr>
            <a:normAutofit lnSpcReduction="10000"/>
          </a:bodyPr>
          <a:lstStyle/>
          <a:p>
            <a:pPr marL="0" indent="0">
              <a:buClr>
                <a:schemeClr val="accent5">
                  <a:lumMod val="50000"/>
                </a:schemeClr>
              </a:buClr>
              <a:buNone/>
            </a:pPr>
            <a:r>
              <a:rPr lang="en-US" sz="2400"/>
              <a:t>Our overall experience has been incredibly mixed, but with a more so </a:t>
            </a:r>
            <a:r>
              <a:rPr lang="en-US" sz="2400">
                <a:solidFill>
                  <a:srgbClr val="D9A94A"/>
                </a:solidFill>
              </a:rPr>
              <a:t>positive view in the end</a:t>
            </a:r>
            <a:r>
              <a:rPr lang="en-US" sz="2400"/>
              <a:t>. The development process has been chaotic and hectic and stressful at times, and we have gone back and forth on working out how to complete different tasks. However, there have also been many positive moments. </a:t>
            </a:r>
            <a:r>
              <a:rPr lang="en-US" sz="2400">
                <a:solidFill>
                  <a:srgbClr val="D9A94A"/>
                </a:solidFill>
              </a:rPr>
              <a:t>We have created an application that we are deeply proud of</a:t>
            </a:r>
            <a:r>
              <a:rPr lang="en-US" sz="2400"/>
              <a:t>. Throughout the process that has had moments where we never thought we would get even close to a finalized project, we found moments of motivation in developing ideas that we love for </a:t>
            </a:r>
            <a:r>
              <a:rPr lang="en-US" sz="2400" b="1">
                <a:solidFill>
                  <a:srgbClr val="D9A94A"/>
                </a:solidFill>
              </a:rPr>
              <a:t>DripCards</a:t>
            </a:r>
            <a:r>
              <a:rPr lang="en-US" sz="2400"/>
              <a:t> and many upon many long nights have led us to a detailed report that we feel suits exactly what we were imagining. </a:t>
            </a:r>
          </a:p>
          <a:p>
            <a:pPr marL="0" indent="0">
              <a:buClr>
                <a:schemeClr val="accent5">
                  <a:lumMod val="50000"/>
                </a:schemeClr>
              </a:buClr>
              <a:buNone/>
            </a:pPr>
            <a:r>
              <a:rPr lang="en-US" sz="2400"/>
              <a:t>The next step will be to </a:t>
            </a:r>
            <a:r>
              <a:rPr lang="en-US" sz="2400">
                <a:solidFill>
                  <a:srgbClr val="D9A94A"/>
                </a:solidFill>
              </a:rPr>
              <a:t>develop the webpages more into the functional, idealized versions</a:t>
            </a:r>
            <a:r>
              <a:rPr lang="en-US" sz="2400"/>
              <a:t> we have been planning throughout this process. Developing </a:t>
            </a:r>
            <a:r>
              <a:rPr lang="en-US" sz="2400" b="1">
                <a:solidFill>
                  <a:srgbClr val="D9A94A"/>
                </a:solidFill>
              </a:rPr>
              <a:t>DripCards</a:t>
            </a:r>
            <a:r>
              <a:rPr lang="en-US" sz="2400"/>
              <a:t> has been incredibly interesting, and its development is something that we want to explore further. </a:t>
            </a:r>
          </a:p>
        </p:txBody>
      </p:sp>
      <p:sp>
        <p:nvSpPr>
          <p:cNvPr id="23" name="Title 1">
            <a:extLst>
              <a:ext uri="{FF2B5EF4-FFF2-40B4-BE49-F238E27FC236}">
                <a16:creationId xmlns:a16="http://schemas.microsoft.com/office/drawing/2014/main" id="{97780EDA-BB33-4687-F837-75961AECB5C9}"/>
              </a:ext>
            </a:extLst>
          </p:cNvPr>
          <p:cNvSpPr txBox="1">
            <a:spLocks/>
          </p:cNvSpPr>
          <p:nvPr/>
        </p:nvSpPr>
        <p:spPr>
          <a:xfrm>
            <a:off x="4921" y="6360830"/>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24" name="Graphic 23" descr="Joker outline">
            <a:extLst>
              <a:ext uri="{FF2B5EF4-FFF2-40B4-BE49-F238E27FC236}">
                <a16:creationId xmlns:a16="http://schemas.microsoft.com/office/drawing/2014/main" id="{CAD1671D-EE33-245C-B857-E40A681FBE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1313072" y="6355336"/>
            <a:ext cx="390137" cy="415482"/>
          </a:xfrm>
          <a:prstGeom prst="rect">
            <a:avLst/>
          </a:prstGeom>
        </p:spPr>
      </p:pic>
      <p:pic>
        <p:nvPicPr>
          <p:cNvPr id="25" name="Graphic 24" descr="Watering pot outline">
            <a:extLst>
              <a:ext uri="{FF2B5EF4-FFF2-40B4-BE49-F238E27FC236}">
                <a16:creationId xmlns:a16="http://schemas.microsoft.com/office/drawing/2014/main" id="{AD17A7B7-0B75-CD50-7383-6DBCBA22AA3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1516839" y="6602077"/>
            <a:ext cx="223503" cy="175327"/>
          </a:xfrm>
          <a:prstGeom prst="rect">
            <a:avLst/>
          </a:prstGeom>
        </p:spPr>
      </p:pic>
      <p:pic>
        <p:nvPicPr>
          <p:cNvPr id="3" name="Graphic 2" descr="Group success outline">
            <a:extLst>
              <a:ext uri="{FF2B5EF4-FFF2-40B4-BE49-F238E27FC236}">
                <a16:creationId xmlns:a16="http://schemas.microsoft.com/office/drawing/2014/main" id="{4335A82F-88A9-1390-D733-FC7B3EF11530}"/>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74108"/>
          <a:stretch/>
        </p:blipFill>
        <p:spPr>
          <a:xfrm>
            <a:off x="5464465" y="5121888"/>
            <a:ext cx="569805" cy="2200740"/>
          </a:xfrm>
          <a:prstGeom prst="rect">
            <a:avLst/>
          </a:prstGeom>
        </p:spPr>
      </p:pic>
      <p:pic>
        <p:nvPicPr>
          <p:cNvPr id="27" name="Graphic 26" descr="Group success outline">
            <a:extLst>
              <a:ext uri="{FF2B5EF4-FFF2-40B4-BE49-F238E27FC236}">
                <a16:creationId xmlns:a16="http://schemas.microsoft.com/office/drawing/2014/main" id="{9D517F6C-7478-3887-E2B8-2883DEFF2949}"/>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74108"/>
          <a:stretch/>
        </p:blipFill>
        <p:spPr>
          <a:xfrm>
            <a:off x="5935499" y="5115301"/>
            <a:ext cx="569805" cy="2200740"/>
          </a:xfrm>
          <a:prstGeom prst="rect">
            <a:avLst/>
          </a:prstGeom>
        </p:spPr>
      </p:pic>
    </p:spTree>
    <p:extLst>
      <p:ext uri="{BB962C8B-B14F-4D97-AF65-F5344CB8AC3E}">
        <p14:creationId xmlns:p14="http://schemas.microsoft.com/office/powerpoint/2010/main" val="14242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88EDA73-B5DF-EC76-E611-5E313351C226}"/>
              </a:ext>
            </a:extLst>
          </p:cNvPr>
          <p:cNvSpPr>
            <a:spLocks noGrp="1"/>
          </p:cNvSpPr>
          <p:nvPr>
            <p:ph type="title"/>
          </p:nvPr>
        </p:nvSpPr>
        <p:spPr>
          <a:xfrm>
            <a:off x="3156710" y="2875603"/>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We hope you enjoyed our web application.</a:t>
            </a:r>
            <a:br>
              <a:rPr lang="en-US" sz="3600" kern="1200">
                <a:solidFill>
                  <a:srgbClr val="080808"/>
                </a:solidFill>
                <a:latin typeface="+mj-lt"/>
                <a:ea typeface="+mj-ea"/>
                <a:cs typeface="+mj-cs"/>
              </a:rPr>
            </a:br>
            <a:r>
              <a:rPr lang="en-US" sz="3600" kern="1200">
                <a:solidFill>
                  <a:srgbClr val="080808"/>
                </a:solidFill>
                <a:latin typeface="+mj-lt"/>
                <a:ea typeface="+mj-ea"/>
                <a:cs typeface="+mj-cs"/>
              </a:rPr>
              <a:t>Thanks for listening!</a:t>
            </a:r>
          </a:p>
        </p:txBody>
      </p:sp>
      <p:sp>
        <p:nvSpPr>
          <p:cNvPr id="26"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Joker outline">
            <a:extLst>
              <a:ext uri="{FF2B5EF4-FFF2-40B4-BE49-F238E27FC236}">
                <a16:creationId xmlns:a16="http://schemas.microsoft.com/office/drawing/2014/main" id="{8386BB47-FF74-DE33-9383-0C22686F6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33056">
            <a:off x="5286355" y="825178"/>
            <a:ext cx="1604169" cy="1604169"/>
          </a:xfrm>
          <a:prstGeom prst="rect">
            <a:avLst/>
          </a:prstGeom>
        </p:spPr>
      </p:pic>
      <p:pic>
        <p:nvPicPr>
          <p:cNvPr id="21" name="Graphic 20" descr="Watering pot outline">
            <a:extLst>
              <a:ext uri="{FF2B5EF4-FFF2-40B4-BE49-F238E27FC236}">
                <a16:creationId xmlns:a16="http://schemas.microsoft.com/office/drawing/2014/main" id="{06AE559E-D0B4-B3C5-0A33-82F3E86A202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7313" t="65721" r="-1" b="9329"/>
          <a:stretch/>
        </p:blipFill>
        <p:spPr>
          <a:xfrm rot="18849817">
            <a:off x="6164164" y="1828096"/>
            <a:ext cx="862944" cy="676939"/>
          </a:xfrm>
          <a:prstGeom prst="rect">
            <a:avLst/>
          </a:prstGeom>
        </p:spPr>
      </p:pic>
      <p:sp>
        <p:nvSpPr>
          <p:cNvPr id="27" name="Title 1">
            <a:extLst>
              <a:ext uri="{FF2B5EF4-FFF2-40B4-BE49-F238E27FC236}">
                <a16:creationId xmlns:a16="http://schemas.microsoft.com/office/drawing/2014/main" id="{D87AD4CC-464A-A7DD-CDCD-256D65052A65}"/>
              </a:ext>
            </a:extLst>
          </p:cNvPr>
          <p:cNvSpPr txBox="1">
            <a:spLocks/>
          </p:cNvSpPr>
          <p:nvPr/>
        </p:nvSpPr>
        <p:spPr>
          <a:xfrm>
            <a:off x="5172543" y="6075876"/>
            <a:ext cx="1414492" cy="498884"/>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a:solidFill>
                  <a:srgbClr val="F2E1C0"/>
                </a:solidFill>
                <a:latin typeface="Avenir Next LT Pro Light" panose="020B0304020202020204" pitchFamily="34" charset="0"/>
              </a:rPr>
              <a:t>DripCards</a:t>
            </a:r>
          </a:p>
        </p:txBody>
      </p:sp>
      <p:pic>
        <p:nvPicPr>
          <p:cNvPr id="29" name="Graphic 28" descr="Joker outline">
            <a:extLst>
              <a:ext uri="{FF2B5EF4-FFF2-40B4-BE49-F238E27FC236}">
                <a16:creationId xmlns:a16="http://schemas.microsoft.com/office/drawing/2014/main" id="{28B20149-6AC1-D41C-3881-ABD3D6522F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33056">
            <a:off x="6480694" y="6070382"/>
            <a:ext cx="390137" cy="415482"/>
          </a:xfrm>
          <a:prstGeom prst="rect">
            <a:avLst/>
          </a:prstGeom>
        </p:spPr>
      </p:pic>
      <p:pic>
        <p:nvPicPr>
          <p:cNvPr id="30" name="Graphic 29" descr="Watering pot outline">
            <a:extLst>
              <a:ext uri="{FF2B5EF4-FFF2-40B4-BE49-F238E27FC236}">
                <a16:creationId xmlns:a16="http://schemas.microsoft.com/office/drawing/2014/main" id="{A8D386EB-2684-7660-8FFE-869260CCCA8C}"/>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7313" t="65721" r="-1" b="9329"/>
          <a:stretch/>
        </p:blipFill>
        <p:spPr>
          <a:xfrm rot="18849817">
            <a:off x="6684461" y="6317123"/>
            <a:ext cx="223503" cy="175327"/>
          </a:xfrm>
          <a:prstGeom prst="rect">
            <a:avLst/>
          </a:prstGeom>
        </p:spPr>
      </p:pic>
    </p:spTree>
    <p:extLst>
      <p:ext uri="{BB962C8B-B14F-4D97-AF65-F5344CB8AC3E}">
        <p14:creationId xmlns:p14="http://schemas.microsoft.com/office/powerpoint/2010/main" val="37631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D8D8D8"/>
      </a:lt2>
      <a:accent1>
        <a:srgbClr val="92CDDC"/>
      </a:accent1>
      <a:accent2>
        <a:srgbClr val="C0504D"/>
      </a:accent2>
      <a:accent3>
        <a:srgbClr val="9BBB59"/>
      </a:accent3>
      <a:accent4>
        <a:srgbClr val="B2A1C7"/>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2</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DripCards</vt:lpstr>
      <vt:lpstr>DripCards – What is it?</vt:lpstr>
      <vt:lpstr>The Build</vt:lpstr>
      <vt:lpstr>Feature Highlights</vt:lpstr>
      <vt:lpstr>Project Progression Check Point</vt:lpstr>
      <vt:lpstr>DripCards – The Goals for the Semester</vt:lpstr>
      <vt:lpstr>DripCards – The Goals for the Future</vt:lpstr>
      <vt:lpstr>The Experience of Creating DripCards &amp; Our Next Step</vt:lpstr>
      <vt:lpstr>We hope you enjoyed our web application. 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DripCards</dc:title>
  <dc:creator>Naomi Nash</dc:creator>
  <cp:revision>1</cp:revision>
  <dcterms:created xsi:type="dcterms:W3CDTF">2022-05-01T22:28:06Z</dcterms:created>
  <dcterms:modified xsi:type="dcterms:W3CDTF">2022-05-02T21:11:17Z</dcterms:modified>
</cp:coreProperties>
</file>